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EDC43-5111-476C-B0F5-445DAB41FAAC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8B3F-67F0-4126-8071-140E61799B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EDC43-5111-476C-B0F5-445DAB41FAAC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8B3F-67F0-4126-8071-140E61799B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EDC43-5111-476C-B0F5-445DAB41FAAC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8B3F-67F0-4126-8071-140E61799B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EDC43-5111-476C-B0F5-445DAB41FAAC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8B3F-67F0-4126-8071-140E61799B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EDC43-5111-476C-B0F5-445DAB41FAAC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8B3F-67F0-4126-8071-140E61799B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EDC43-5111-476C-B0F5-445DAB41FAAC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8B3F-67F0-4126-8071-140E61799B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EDC43-5111-476C-B0F5-445DAB41FAAC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8B3F-67F0-4126-8071-140E61799B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EDC43-5111-476C-B0F5-445DAB41FAAC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8B3F-67F0-4126-8071-140E61799B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EDC43-5111-476C-B0F5-445DAB41FAAC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8B3F-67F0-4126-8071-140E61799B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EDC43-5111-476C-B0F5-445DAB41FAAC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8B3F-67F0-4126-8071-140E61799B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EDC43-5111-476C-B0F5-445DAB41FAAC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28B3F-67F0-4126-8071-140E61799B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0EDC43-5111-476C-B0F5-445DAB41FAAC}" type="datetimeFigureOut">
              <a:rPr lang="en-US" smtClean="0"/>
              <a:t>9/3/2014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F28B3F-67F0-4126-8071-140E61799BD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968829" y="717854"/>
            <a:ext cx="1305534" cy="619266"/>
            <a:chOff x="1968829" y="717854"/>
            <a:chExt cx="1305534" cy="619266"/>
          </a:xfrm>
        </p:grpSpPr>
        <p:sp>
          <p:nvSpPr>
            <p:cNvPr id="2" name="Freeform 1"/>
            <p:cNvSpPr/>
            <p:nvPr/>
          </p:nvSpPr>
          <p:spPr>
            <a:xfrm>
              <a:off x="1968829" y="736994"/>
              <a:ext cx="10529" cy="600126"/>
            </a:xfrm>
            <a:custGeom>
              <a:avLst/>
              <a:gdLst/>
              <a:ahLst/>
              <a:cxnLst/>
              <a:rect l="0" t="0" r="0" b="0"/>
              <a:pathLst>
                <a:path w="10529" h="600126">
                  <a:moveTo>
                    <a:pt x="10528" y="0"/>
                  </a:moveTo>
                  <a:lnTo>
                    <a:pt x="1463" y="58617"/>
                  </a:lnTo>
                  <a:lnTo>
                    <a:pt x="7524" y="109065"/>
                  </a:lnTo>
                  <a:lnTo>
                    <a:pt x="9638" y="170226"/>
                  </a:lnTo>
                  <a:lnTo>
                    <a:pt x="10133" y="216426"/>
                  </a:lnTo>
                  <a:lnTo>
                    <a:pt x="10353" y="264256"/>
                  </a:lnTo>
                  <a:lnTo>
                    <a:pt x="10450" y="309300"/>
                  </a:lnTo>
                  <a:lnTo>
                    <a:pt x="10505" y="360966"/>
                  </a:lnTo>
                  <a:lnTo>
                    <a:pt x="10521" y="409420"/>
                  </a:lnTo>
                  <a:lnTo>
                    <a:pt x="10526" y="471740"/>
                  </a:lnTo>
                  <a:lnTo>
                    <a:pt x="9358" y="525950"/>
                  </a:lnTo>
                  <a:lnTo>
                    <a:pt x="2195" y="573775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68870" y="1295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38620" y="717854"/>
              <a:ext cx="448561" cy="573630"/>
            </a:xfrm>
            <a:custGeom>
              <a:avLst/>
              <a:gdLst/>
              <a:ahLst/>
              <a:cxnLst/>
              <a:rect l="0" t="0" r="0" b="0"/>
              <a:pathLst>
                <a:path w="448561" h="573630">
                  <a:moveTo>
                    <a:pt x="188219" y="29669"/>
                  </a:moveTo>
                  <a:lnTo>
                    <a:pt x="133132" y="84756"/>
                  </a:lnTo>
                  <a:lnTo>
                    <a:pt x="72191" y="131043"/>
                  </a:lnTo>
                  <a:lnTo>
                    <a:pt x="40756" y="152382"/>
                  </a:lnTo>
                  <a:lnTo>
                    <a:pt x="19735" y="157128"/>
                  </a:lnTo>
                  <a:lnTo>
                    <a:pt x="9216" y="156755"/>
                  </a:lnTo>
                  <a:lnTo>
                    <a:pt x="3373" y="152998"/>
                  </a:lnTo>
                  <a:lnTo>
                    <a:pt x="647" y="146983"/>
                  </a:lnTo>
                  <a:lnTo>
                    <a:pt x="0" y="139464"/>
                  </a:lnTo>
                  <a:lnTo>
                    <a:pt x="5520" y="121750"/>
                  </a:lnTo>
                  <a:lnTo>
                    <a:pt x="35868" y="71431"/>
                  </a:lnTo>
                  <a:lnTo>
                    <a:pt x="83668" y="24683"/>
                  </a:lnTo>
                  <a:lnTo>
                    <a:pt x="120326" y="7784"/>
                  </a:lnTo>
                  <a:lnTo>
                    <a:pt x="174635" y="0"/>
                  </a:lnTo>
                  <a:lnTo>
                    <a:pt x="227303" y="1581"/>
                  </a:lnTo>
                  <a:lnTo>
                    <a:pt x="248874" y="7827"/>
                  </a:lnTo>
                  <a:lnTo>
                    <a:pt x="266259" y="18402"/>
                  </a:lnTo>
                  <a:lnTo>
                    <a:pt x="278665" y="37139"/>
                  </a:lnTo>
                  <a:lnTo>
                    <a:pt x="283612" y="48687"/>
                  </a:lnTo>
                  <a:lnTo>
                    <a:pt x="285988" y="73996"/>
                  </a:lnTo>
                  <a:lnTo>
                    <a:pt x="277981" y="122783"/>
                  </a:lnTo>
                  <a:lnTo>
                    <a:pt x="265548" y="141633"/>
                  </a:lnTo>
                  <a:lnTo>
                    <a:pt x="212998" y="203455"/>
                  </a:lnTo>
                  <a:lnTo>
                    <a:pt x="180613" y="220111"/>
                  </a:lnTo>
                  <a:lnTo>
                    <a:pt x="170280" y="220971"/>
                  </a:lnTo>
                  <a:lnTo>
                    <a:pt x="152560" y="215688"/>
                  </a:lnTo>
                  <a:lnTo>
                    <a:pt x="151578" y="212173"/>
                  </a:lnTo>
                  <a:lnTo>
                    <a:pt x="155603" y="208660"/>
                  </a:lnTo>
                  <a:lnTo>
                    <a:pt x="190095" y="194617"/>
                  </a:lnTo>
                  <a:lnTo>
                    <a:pt x="245175" y="190153"/>
                  </a:lnTo>
                  <a:lnTo>
                    <a:pt x="282304" y="197582"/>
                  </a:lnTo>
                  <a:lnTo>
                    <a:pt x="329939" y="220461"/>
                  </a:lnTo>
                  <a:lnTo>
                    <a:pt x="388686" y="272861"/>
                  </a:lnTo>
                  <a:lnTo>
                    <a:pt x="416853" y="306837"/>
                  </a:lnTo>
                  <a:lnTo>
                    <a:pt x="441741" y="360239"/>
                  </a:lnTo>
                  <a:lnTo>
                    <a:pt x="448560" y="401876"/>
                  </a:lnTo>
                  <a:lnTo>
                    <a:pt x="444992" y="443849"/>
                  </a:lnTo>
                  <a:lnTo>
                    <a:pt x="436481" y="465653"/>
                  </a:lnTo>
                  <a:lnTo>
                    <a:pt x="404056" y="520614"/>
                  </a:lnTo>
                  <a:lnTo>
                    <a:pt x="385922" y="538765"/>
                  </a:lnTo>
                  <a:lnTo>
                    <a:pt x="326977" y="565265"/>
                  </a:lnTo>
                  <a:lnTo>
                    <a:pt x="290944" y="573629"/>
                  </a:lnTo>
                  <a:lnTo>
                    <a:pt x="253751" y="572988"/>
                  </a:lnTo>
                  <a:lnTo>
                    <a:pt x="199059" y="559055"/>
                  </a:lnTo>
                  <a:lnTo>
                    <a:pt x="139113" y="539668"/>
                  </a:lnTo>
                  <a:lnTo>
                    <a:pt x="125048" y="5350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69077" y="96862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9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595156" y="665981"/>
            <a:ext cx="3132555" cy="856494"/>
            <a:chOff x="3595156" y="665981"/>
            <a:chExt cx="3132555" cy="856494"/>
          </a:xfrm>
        </p:grpSpPr>
        <p:sp>
          <p:nvSpPr>
            <p:cNvPr id="7" name="Freeform 6"/>
            <p:cNvSpPr/>
            <p:nvPr/>
          </p:nvSpPr>
          <p:spPr>
            <a:xfrm>
              <a:off x="3774141" y="694880"/>
              <a:ext cx="25170" cy="631711"/>
            </a:xfrm>
            <a:custGeom>
              <a:avLst/>
              <a:gdLst/>
              <a:ahLst/>
              <a:cxnLst/>
              <a:rect l="0" t="0" r="0" b="0"/>
              <a:pathLst>
                <a:path w="25170" h="631711">
                  <a:moveTo>
                    <a:pt x="5589" y="0"/>
                  </a:moveTo>
                  <a:lnTo>
                    <a:pt x="0" y="16768"/>
                  </a:lnTo>
                  <a:lnTo>
                    <a:pt x="4442" y="73026"/>
                  </a:lnTo>
                  <a:lnTo>
                    <a:pt x="12138" y="133812"/>
                  </a:lnTo>
                  <a:lnTo>
                    <a:pt x="14938" y="183018"/>
                  </a:lnTo>
                  <a:lnTo>
                    <a:pt x="15885" y="241566"/>
                  </a:lnTo>
                  <a:lnTo>
                    <a:pt x="21661" y="303781"/>
                  </a:lnTo>
                  <a:lnTo>
                    <a:pt x="25169" y="355041"/>
                  </a:lnTo>
                  <a:lnTo>
                    <a:pt x="19119" y="417529"/>
                  </a:lnTo>
                  <a:lnTo>
                    <a:pt x="17007" y="466604"/>
                  </a:lnTo>
                  <a:lnTo>
                    <a:pt x="16381" y="513640"/>
                  </a:lnTo>
                  <a:lnTo>
                    <a:pt x="16196" y="568650"/>
                  </a:lnTo>
                  <a:lnTo>
                    <a:pt x="16118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95156" y="665981"/>
              <a:ext cx="507298" cy="396186"/>
            </a:xfrm>
            <a:custGeom>
              <a:avLst/>
              <a:gdLst/>
              <a:ahLst/>
              <a:cxnLst/>
              <a:rect l="0" t="0" r="0" b="0"/>
              <a:pathLst>
                <a:path w="507298" h="396186">
                  <a:moveTo>
                    <a:pt x="5590" y="176298"/>
                  </a:moveTo>
                  <a:lnTo>
                    <a:pt x="0" y="159531"/>
                  </a:lnTo>
                  <a:lnTo>
                    <a:pt x="376" y="141940"/>
                  </a:lnTo>
                  <a:lnTo>
                    <a:pt x="5612" y="123593"/>
                  </a:lnTo>
                  <a:lnTo>
                    <a:pt x="34593" y="79916"/>
                  </a:lnTo>
                  <a:lnTo>
                    <a:pt x="88669" y="40138"/>
                  </a:lnTo>
                  <a:lnTo>
                    <a:pt x="131705" y="17081"/>
                  </a:lnTo>
                  <a:lnTo>
                    <a:pt x="190812" y="2432"/>
                  </a:lnTo>
                  <a:lnTo>
                    <a:pt x="242705" y="0"/>
                  </a:lnTo>
                  <a:lnTo>
                    <a:pt x="300844" y="7338"/>
                  </a:lnTo>
                  <a:lnTo>
                    <a:pt x="354465" y="23811"/>
                  </a:lnTo>
                  <a:lnTo>
                    <a:pt x="408859" y="50338"/>
                  </a:lnTo>
                  <a:lnTo>
                    <a:pt x="464904" y="99112"/>
                  </a:lnTo>
                  <a:lnTo>
                    <a:pt x="486090" y="137915"/>
                  </a:lnTo>
                  <a:lnTo>
                    <a:pt x="502550" y="182993"/>
                  </a:lnTo>
                  <a:lnTo>
                    <a:pt x="507297" y="231054"/>
                  </a:lnTo>
                  <a:lnTo>
                    <a:pt x="500644" y="269731"/>
                  </a:lnTo>
                  <a:lnTo>
                    <a:pt x="484375" y="307967"/>
                  </a:lnTo>
                  <a:lnTo>
                    <a:pt x="451031" y="350626"/>
                  </a:lnTo>
                  <a:lnTo>
                    <a:pt x="407526" y="378453"/>
                  </a:lnTo>
                  <a:lnTo>
                    <a:pt x="372297" y="391264"/>
                  </a:lnTo>
                  <a:lnTo>
                    <a:pt x="309176" y="396185"/>
                  </a:lnTo>
                  <a:lnTo>
                    <a:pt x="254638" y="393918"/>
                  </a:lnTo>
                  <a:lnTo>
                    <a:pt x="195103" y="3868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69285" y="694880"/>
              <a:ext cx="21058" cy="663297"/>
            </a:xfrm>
            <a:custGeom>
              <a:avLst/>
              <a:gdLst/>
              <a:ahLst/>
              <a:cxnLst/>
              <a:rect l="0" t="0" r="0" b="0"/>
              <a:pathLst>
                <a:path w="21058" h="663297">
                  <a:moveTo>
                    <a:pt x="21057" y="0"/>
                  </a:moveTo>
                  <a:lnTo>
                    <a:pt x="13821" y="28726"/>
                  </a:lnTo>
                  <a:lnTo>
                    <a:pt x="11178" y="92112"/>
                  </a:lnTo>
                  <a:lnTo>
                    <a:pt x="10656" y="150387"/>
                  </a:lnTo>
                  <a:lnTo>
                    <a:pt x="17789" y="206958"/>
                  </a:lnTo>
                  <a:lnTo>
                    <a:pt x="20411" y="263192"/>
                  </a:lnTo>
                  <a:lnTo>
                    <a:pt x="20929" y="319361"/>
                  </a:lnTo>
                  <a:lnTo>
                    <a:pt x="21032" y="376686"/>
                  </a:lnTo>
                  <a:lnTo>
                    <a:pt x="21052" y="440002"/>
                  </a:lnTo>
                  <a:lnTo>
                    <a:pt x="21056" y="497916"/>
                  </a:lnTo>
                  <a:lnTo>
                    <a:pt x="13821" y="549520"/>
                  </a:lnTo>
                  <a:lnTo>
                    <a:pt x="10334" y="600338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86718" y="1115541"/>
              <a:ext cx="251065" cy="304189"/>
            </a:xfrm>
            <a:custGeom>
              <a:avLst/>
              <a:gdLst/>
              <a:ahLst/>
              <a:cxnLst/>
              <a:rect l="0" t="0" r="0" b="0"/>
              <a:pathLst>
                <a:path w="251065" h="304189">
                  <a:moveTo>
                    <a:pt x="156308" y="137350"/>
                  </a:moveTo>
                  <a:lnTo>
                    <a:pt x="161897" y="120582"/>
                  </a:lnTo>
                  <a:lnTo>
                    <a:pt x="161521" y="102991"/>
                  </a:lnTo>
                  <a:lnTo>
                    <a:pt x="147419" y="45521"/>
                  </a:lnTo>
                  <a:lnTo>
                    <a:pt x="136369" y="22837"/>
                  </a:lnTo>
                  <a:lnTo>
                    <a:pt x="120540" y="7297"/>
                  </a:lnTo>
                  <a:lnTo>
                    <a:pt x="111405" y="1515"/>
                  </a:lnTo>
                  <a:lnTo>
                    <a:pt x="101806" y="0"/>
                  </a:lnTo>
                  <a:lnTo>
                    <a:pt x="81782" y="4556"/>
                  </a:lnTo>
                  <a:lnTo>
                    <a:pt x="56367" y="20274"/>
                  </a:lnTo>
                  <a:lnTo>
                    <a:pt x="34019" y="50928"/>
                  </a:lnTo>
                  <a:lnTo>
                    <a:pt x="9905" y="111715"/>
                  </a:lnTo>
                  <a:lnTo>
                    <a:pt x="657" y="171540"/>
                  </a:lnTo>
                  <a:lnTo>
                    <a:pt x="0" y="234484"/>
                  </a:lnTo>
                  <a:lnTo>
                    <a:pt x="4169" y="260069"/>
                  </a:lnTo>
                  <a:lnTo>
                    <a:pt x="24272" y="294204"/>
                  </a:lnTo>
                  <a:lnTo>
                    <a:pt x="33189" y="300411"/>
                  </a:lnTo>
                  <a:lnTo>
                    <a:pt x="52455" y="304188"/>
                  </a:lnTo>
                  <a:lnTo>
                    <a:pt x="72716" y="295728"/>
                  </a:lnTo>
                  <a:lnTo>
                    <a:pt x="100734" y="271234"/>
                  </a:lnTo>
                  <a:lnTo>
                    <a:pt x="123854" y="235511"/>
                  </a:lnTo>
                  <a:lnTo>
                    <a:pt x="147037" y="176627"/>
                  </a:lnTo>
                  <a:lnTo>
                    <a:pt x="160542" y="128124"/>
                  </a:lnTo>
                  <a:lnTo>
                    <a:pt x="160300" y="127690"/>
                  </a:lnTo>
                  <a:lnTo>
                    <a:pt x="158969" y="130910"/>
                  </a:lnTo>
                  <a:lnTo>
                    <a:pt x="168111" y="182313"/>
                  </a:lnTo>
                  <a:lnTo>
                    <a:pt x="185721" y="241624"/>
                  </a:lnTo>
                  <a:lnTo>
                    <a:pt x="197066" y="263242"/>
                  </a:lnTo>
                  <a:lnTo>
                    <a:pt x="213027" y="278310"/>
                  </a:lnTo>
                  <a:lnTo>
                    <a:pt x="235504" y="290250"/>
                  </a:lnTo>
                  <a:lnTo>
                    <a:pt x="251064" y="2952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82653" y="1118215"/>
              <a:ext cx="155171" cy="275250"/>
            </a:xfrm>
            <a:custGeom>
              <a:avLst/>
              <a:gdLst/>
              <a:ahLst/>
              <a:cxnLst/>
              <a:rect l="0" t="0" r="0" b="0"/>
              <a:pathLst>
                <a:path w="155171" h="275250">
                  <a:moveTo>
                    <a:pt x="155170" y="8334"/>
                  </a:moveTo>
                  <a:lnTo>
                    <a:pt x="117693" y="0"/>
                  </a:lnTo>
                  <a:lnTo>
                    <a:pt x="82845" y="1575"/>
                  </a:lnTo>
                  <a:lnTo>
                    <a:pt x="71858" y="3828"/>
                  </a:lnTo>
                  <a:lnTo>
                    <a:pt x="53412" y="15690"/>
                  </a:lnTo>
                  <a:lnTo>
                    <a:pt x="22506" y="51901"/>
                  </a:lnTo>
                  <a:lnTo>
                    <a:pt x="6548" y="82464"/>
                  </a:lnTo>
                  <a:lnTo>
                    <a:pt x="0" y="119336"/>
                  </a:lnTo>
                  <a:lnTo>
                    <a:pt x="3649" y="165485"/>
                  </a:lnTo>
                  <a:lnTo>
                    <a:pt x="17728" y="205026"/>
                  </a:lnTo>
                  <a:lnTo>
                    <a:pt x="36718" y="238968"/>
                  </a:lnTo>
                  <a:lnTo>
                    <a:pt x="53392" y="254338"/>
                  </a:lnTo>
                  <a:lnTo>
                    <a:pt x="92692" y="273736"/>
                  </a:lnTo>
                  <a:lnTo>
                    <a:pt x="113365" y="275249"/>
                  </a:lnTo>
                  <a:lnTo>
                    <a:pt x="144642" y="2715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32580" y="1152602"/>
              <a:ext cx="158245" cy="258217"/>
            </a:xfrm>
            <a:custGeom>
              <a:avLst/>
              <a:gdLst/>
              <a:ahLst/>
              <a:cxnLst/>
              <a:rect l="0" t="0" r="0" b="0"/>
              <a:pathLst>
                <a:path w="158245" h="258217">
                  <a:moveTo>
                    <a:pt x="0" y="121346"/>
                  </a:moveTo>
                  <a:lnTo>
                    <a:pt x="16767" y="110167"/>
                  </a:lnTo>
                  <a:lnTo>
                    <a:pt x="49552" y="103216"/>
                  </a:lnTo>
                  <a:lnTo>
                    <a:pt x="107447" y="98527"/>
                  </a:lnTo>
                  <a:lnTo>
                    <a:pt x="136861" y="83649"/>
                  </a:lnTo>
                  <a:lnTo>
                    <a:pt x="152854" y="71057"/>
                  </a:lnTo>
                  <a:lnTo>
                    <a:pt x="156885" y="62083"/>
                  </a:lnTo>
                  <a:lnTo>
                    <a:pt x="158244" y="39635"/>
                  </a:lnTo>
                  <a:lnTo>
                    <a:pt x="154629" y="29437"/>
                  </a:lnTo>
                  <a:lnTo>
                    <a:pt x="141254" y="11867"/>
                  </a:lnTo>
                  <a:lnTo>
                    <a:pt x="120491" y="2499"/>
                  </a:lnTo>
                  <a:lnTo>
                    <a:pt x="108404" y="0"/>
                  </a:lnTo>
                  <a:lnTo>
                    <a:pt x="82495" y="3464"/>
                  </a:lnTo>
                  <a:lnTo>
                    <a:pt x="57721" y="13972"/>
                  </a:lnTo>
                  <a:lnTo>
                    <a:pt x="38912" y="30340"/>
                  </a:lnTo>
                  <a:lnTo>
                    <a:pt x="15169" y="64875"/>
                  </a:lnTo>
                  <a:lnTo>
                    <a:pt x="4494" y="110333"/>
                  </a:lnTo>
                  <a:lnTo>
                    <a:pt x="6921" y="149668"/>
                  </a:lnTo>
                  <a:lnTo>
                    <a:pt x="15049" y="183550"/>
                  </a:lnTo>
                  <a:lnTo>
                    <a:pt x="27745" y="202025"/>
                  </a:lnTo>
                  <a:lnTo>
                    <a:pt x="64492" y="232949"/>
                  </a:lnTo>
                  <a:lnTo>
                    <a:pt x="100737" y="248910"/>
                  </a:lnTo>
                  <a:lnTo>
                    <a:pt x="157927" y="258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74818" y="863336"/>
              <a:ext cx="347442" cy="594992"/>
            </a:xfrm>
            <a:custGeom>
              <a:avLst/>
              <a:gdLst/>
              <a:ahLst/>
              <a:cxnLst/>
              <a:rect l="0" t="0" r="0" b="0"/>
              <a:pathLst>
                <a:path w="347442" h="594992">
                  <a:moveTo>
                    <a:pt x="0" y="0"/>
                  </a:moveTo>
                  <a:lnTo>
                    <a:pt x="8334" y="54145"/>
                  </a:lnTo>
                  <a:lnTo>
                    <a:pt x="18645" y="115795"/>
                  </a:lnTo>
                  <a:lnTo>
                    <a:pt x="31803" y="172265"/>
                  </a:lnTo>
                  <a:lnTo>
                    <a:pt x="51256" y="233810"/>
                  </a:lnTo>
                  <a:lnTo>
                    <a:pt x="69223" y="292196"/>
                  </a:lnTo>
                  <a:lnTo>
                    <a:pt x="80432" y="340561"/>
                  </a:lnTo>
                  <a:lnTo>
                    <a:pt x="97820" y="399417"/>
                  </a:lnTo>
                  <a:lnTo>
                    <a:pt x="117849" y="450515"/>
                  </a:lnTo>
                  <a:lnTo>
                    <a:pt x="128343" y="513410"/>
                  </a:lnTo>
                  <a:lnTo>
                    <a:pt x="145323" y="568212"/>
                  </a:lnTo>
                  <a:lnTo>
                    <a:pt x="156615" y="589451"/>
                  </a:lnTo>
                  <a:lnTo>
                    <a:pt x="164072" y="594178"/>
                  </a:lnTo>
                  <a:lnTo>
                    <a:pt x="172552" y="594991"/>
                  </a:lnTo>
                  <a:lnTo>
                    <a:pt x="181715" y="593193"/>
                  </a:lnTo>
                  <a:lnTo>
                    <a:pt x="188994" y="587314"/>
                  </a:lnTo>
                  <a:lnTo>
                    <a:pt x="204827" y="557855"/>
                  </a:lnTo>
                  <a:lnTo>
                    <a:pt x="220658" y="509627"/>
                  </a:lnTo>
                  <a:lnTo>
                    <a:pt x="235050" y="455647"/>
                  </a:lnTo>
                  <a:lnTo>
                    <a:pt x="245639" y="399649"/>
                  </a:lnTo>
                  <a:lnTo>
                    <a:pt x="259698" y="339816"/>
                  </a:lnTo>
                  <a:lnTo>
                    <a:pt x="273741" y="284150"/>
                  </a:lnTo>
                  <a:lnTo>
                    <a:pt x="287779" y="228094"/>
                  </a:lnTo>
                  <a:lnTo>
                    <a:pt x="305327" y="166258"/>
                  </a:lnTo>
                  <a:lnTo>
                    <a:pt x="315855" y="119452"/>
                  </a:lnTo>
                  <a:lnTo>
                    <a:pt x="329503" y="70488"/>
                  </a:lnTo>
                  <a:lnTo>
                    <a:pt x="347441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96777" y="1231941"/>
              <a:ext cx="257110" cy="219085"/>
            </a:xfrm>
            <a:custGeom>
              <a:avLst/>
              <a:gdLst/>
              <a:ahLst/>
              <a:cxnLst/>
              <a:rect l="0" t="0" r="0" b="0"/>
              <a:pathLst>
                <a:path w="257110" h="219085">
                  <a:moveTo>
                    <a:pt x="141295" y="84121"/>
                  </a:moveTo>
                  <a:lnTo>
                    <a:pt x="122167" y="24180"/>
                  </a:lnTo>
                  <a:lnTo>
                    <a:pt x="110957" y="6398"/>
                  </a:lnTo>
                  <a:lnTo>
                    <a:pt x="102352" y="1890"/>
                  </a:lnTo>
                  <a:lnTo>
                    <a:pt x="80313" y="0"/>
                  </a:lnTo>
                  <a:lnTo>
                    <a:pt x="58040" y="9299"/>
                  </a:lnTo>
                  <a:lnTo>
                    <a:pt x="47187" y="16692"/>
                  </a:lnTo>
                  <a:lnTo>
                    <a:pt x="32009" y="37385"/>
                  </a:lnTo>
                  <a:lnTo>
                    <a:pt x="12733" y="88797"/>
                  </a:lnTo>
                  <a:lnTo>
                    <a:pt x="0" y="144013"/>
                  </a:lnTo>
                  <a:lnTo>
                    <a:pt x="1679" y="171961"/>
                  </a:lnTo>
                  <a:lnTo>
                    <a:pt x="14790" y="208413"/>
                  </a:lnTo>
                  <a:lnTo>
                    <a:pt x="23033" y="214946"/>
                  </a:lnTo>
                  <a:lnTo>
                    <a:pt x="44671" y="219084"/>
                  </a:lnTo>
                  <a:lnTo>
                    <a:pt x="54652" y="216210"/>
                  </a:lnTo>
                  <a:lnTo>
                    <a:pt x="71982" y="203659"/>
                  </a:lnTo>
                  <a:lnTo>
                    <a:pt x="109363" y="153805"/>
                  </a:lnTo>
                  <a:lnTo>
                    <a:pt x="132128" y="100875"/>
                  </a:lnTo>
                  <a:lnTo>
                    <a:pt x="136353" y="96460"/>
                  </a:lnTo>
                  <a:lnTo>
                    <a:pt x="140340" y="98196"/>
                  </a:lnTo>
                  <a:lnTo>
                    <a:pt x="178909" y="160492"/>
                  </a:lnTo>
                  <a:lnTo>
                    <a:pt x="196617" y="174996"/>
                  </a:lnTo>
                  <a:lnTo>
                    <a:pt x="219305" y="183001"/>
                  </a:lnTo>
                  <a:lnTo>
                    <a:pt x="257109" y="1894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06528" y="926507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71672"/>
                  </a:lnTo>
                  <a:lnTo>
                    <a:pt x="0" y="233692"/>
                  </a:lnTo>
                  <a:lnTo>
                    <a:pt x="0" y="291003"/>
                  </a:lnTo>
                  <a:lnTo>
                    <a:pt x="0" y="347384"/>
                  </a:lnTo>
                  <a:lnTo>
                    <a:pt x="5589" y="397992"/>
                  </a:lnTo>
                  <a:lnTo>
                    <a:pt x="10723" y="456255"/>
                  </a:lnTo>
                  <a:lnTo>
                    <a:pt x="21057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25838" y="1221305"/>
              <a:ext cx="175489" cy="266088"/>
            </a:xfrm>
            <a:custGeom>
              <a:avLst/>
              <a:gdLst/>
              <a:ahLst/>
              <a:cxnLst/>
              <a:rect l="0" t="0" r="0" b="0"/>
              <a:pathLst>
                <a:path w="175489" h="266088">
                  <a:moveTo>
                    <a:pt x="28089" y="0"/>
                  </a:moveTo>
                  <a:lnTo>
                    <a:pt x="12448" y="27556"/>
                  </a:lnTo>
                  <a:lnTo>
                    <a:pt x="0" y="83779"/>
                  </a:lnTo>
                  <a:lnTo>
                    <a:pt x="659" y="126209"/>
                  </a:lnTo>
                  <a:lnTo>
                    <a:pt x="15768" y="189279"/>
                  </a:lnTo>
                  <a:lnTo>
                    <a:pt x="34317" y="226749"/>
                  </a:lnTo>
                  <a:lnTo>
                    <a:pt x="61520" y="252539"/>
                  </a:lnTo>
                  <a:lnTo>
                    <a:pt x="81552" y="263538"/>
                  </a:lnTo>
                  <a:lnTo>
                    <a:pt x="102154" y="266087"/>
                  </a:lnTo>
                  <a:lnTo>
                    <a:pt x="112561" y="265129"/>
                  </a:lnTo>
                  <a:lnTo>
                    <a:pt x="130363" y="254706"/>
                  </a:lnTo>
                  <a:lnTo>
                    <a:pt x="144904" y="237205"/>
                  </a:lnTo>
                  <a:lnTo>
                    <a:pt x="163771" y="184722"/>
                  </a:lnTo>
                  <a:lnTo>
                    <a:pt x="172016" y="135451"/>
                  </a:lnTo>
                  <a:lnTo>
                    <a:pt x="174802" y="71989"/>
                  </a:lnTo>
                  <a:lnTo>
                    <a:pt x="175488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98359" y="1208839"/>
              <a:ext cx="229352" cy="313636"/>
            </a:xfrm>
            <a:custGeom>
              <a:avLst/>
              <a:gdLst/>
              <a:ahLst/>
              <a:cxnLst/>
              <a:rect l="0" t="0" r="0" b="0"/>
              <a:pathLst>
                <a:path w="229352" h="313636">
                  <a:moveTo>
                    <a:pt x="8252" y="128280"/>
                  </a:moveTo>
                  <a:lnTo>
                    <a:pt x="45730" y="136613"/>
                  </a:lnTo>
                  <a:lnTo>
                    <a:pt x="80578" y="135038"/>
                  </a:lnTo>
                  <a:lnTo>
                    <a:pt x="123794" y="124026"/>
                  </a:lnTo>
                  <a:lnTo>
                    <a:pt x="132074" y="118425"/>
                  </a:lnTo>
                  <a:lnTo>
                    <a:pt x="144392" y="102843"/>
                  </a:lnTo>
                  <a:lnTo>
                    <a:pt x="157905" y="68750"/>
                  </a:lnTo>
                  <a:lnTo>
                    <a:pt x="158323" y="58178"/>
                  </a:lnTo>
                  <a:lnTo>
                    <a:pt x="152549" y="40191"/>
                  </a:lnTo>
                  <a:lnTo>
                    <a:pt x="136145" y="16912"/>
                  </a:lnTo>
                  <a:lnTo>
                    <a:pt x="110877" y="785"/>
                  </a:lnTo>
                  <a:lnTo>
                    <a:pt x="101235" y="0"/>
                  </a:lnTo>
                  <a:lnTo>
                    <a:pt x="81164" y="5366"/>
                  </a:lnTo>
                  <a:lnTo>
                    <a:pt x="63664" y="18669"/>
                  </a:lnTo>
                  <a:lnTo>
                    <a:pt x="27334" y="65926"/>
                  </a:lnTo>
                  <a:lnTo>
                    <a:pt x="5406" y="123448"/>
                  </a:lnTo>
                  <a:lnTo>
                    <a:pt x="0" y="169612"/>
                  </a:lnTo>
                  <a:lnTo>
                    <a:pt x="9577" y="214746"/>
                  </a:lnTo>
                  <a:lnTo>
                    <a:pt x="33774" y="262343"/>
                  </a:lnTo>
                  <a:lnTo>
                    <a:pt x="47281" y="279890"/>
                  </a:lnTo>
                  <a:lnTo>
                    <a:pt x="73629" y="297334"/>
                  </a:lnTo>
                  <a:lnTo>
                    <a:pt x="122378" y="312538"/>
                  </a:lnTo>
                  <a:lnTo>
                    <a:pt x="180188" y="313635"/>
                  </a:lnTo>
                  <a:lnTo>
                    <a:pt x="229351" y="3072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642445" y="2095171"/>
            <a:ext cx="1947773" cy="800166"/>
            <a:chOff x="1642445" y="2095171"/>
            <a:chExt cx="1947773" cy="800166"/>
          </a:xfrm>
        </p:grpSpPr>
        <p:sp>
          <p:nvSpPr>
            <p:cNvPr id="19" name="Freeform 18"/>
            <p:cNvSpPr/>
            <p:nvPr/>
          </p:nvSpPr>
          <p:spPr>
            <a:xfrm>
              <a:off x="1825892" y="2242570"/>
              <a:ext cx="16596" cy="463254"/>
            </a:xfrm>
            <a:custGeom>
              <a:avLst/>
              <a:gdLst/>
              <a:ahLst/>
              <a:cxnLst/>
              <a:rect l="0" t="0" r="0" b="0"/>
              <a:pathLst>
                <a:path w="16596" h="463254">
                  <a:moveTo>
                    <a:pt x="6066" y="0"/>
                  </a:moveTo>
                  <a:lnTo>
                    <a:pt x="0" y="32451"/>
                  </a:lnTo>
                  <a:lnTo>
                    <a:pt x="5036" y="89931"/>
                  </a:lnTo>
                  <a:lnTo>
                    <a:pt x="5761" y="147269"/>
                  </a:lnTo>
                  <a:lnTo>
                    <a:pt x="5930" y="192574"/>
                  </a:lnTo>
                  <a:lnTo>
                    <a:pt x="9145" y="251641"/>
                  </a:lnTo>
                  <a:lnTo>
                    <a:pt x="15123" y="308630"/>
                  </a:lnTo>
                  <a:lnTo>
                    <a:pt x="16159" y="362067"/>
                  </a:lnTo>
                  <a:lnTo>
                    <a:pt x="16466" y="416765"/>
                  </a:lnTo>
                  <a:lnTo>
                    <a:pt x="16595" y="463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642445" y="2210984"/>
              <a:ext cx="463255" cy="73700"/>
            </a:xfrm>
            <a:custGeom>
              <a:avLst/>
              <a:gdLst/>
              <a:ahLst/>
              <a:cxnLst/>
              <a:rect l="0" t="0" r="0" b="0"/>
              <a:pathLst>
                <a:path w="463255" h="73700">
                  <a:moveTo>
                    <a:pt x="463254" y="0"/>
                  </a:moveTo>
                  <a:lnTo>
                    <a:pt x="452076" y="11179"/>
                  </a:lnTo>
                  <a:lnTo>
                    <a:pt x="434109" y="16667"/>
                  </a:lnTo>
                  <a:lnTo>
                    <a:pt x="378858" y="25779"/>
                  </a:lnTo>
                  <a:lnTo>
                    <a:pt x="323214" y="35454"/>
                  </a:lnTo>
                  <a:lnTo>
                    <a:pt x="262274" y="40141"/>
                  </a:lnTo>
                  <a:lnTo>
                    <a:pt x="200506" y="50130"/>
                  </a:lnTo>
                  <a:lnTo>
                    <a:pt x="144417" y="58787"/>
                  </a:lnTo>
                  <a:lnTo>
                    <a:pt x="86854" y="63042"/>
                  </a:lnTo>
                  <a:lnTo>
                    <a:pt x="34184" y="7124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26756" y="2210984"/>
              <a:ext cx="221099" cy="463255"/>
            </a:xfrm>
            <a:custGeom>
              <a:avLst/>
              <a:gdLst/>
              <a:ahLst/>
              <a:cxnLst/>
              <a:rect l="0" t="0" r="0" b="0"/>
              <a:pathLst>
                <a:path w="221099" h="463255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63089"/>
                  </a:lnTo>
                  <a:lnTo>
                    <a:pt x="5589" y="223548"/>
                  </a:lnTo>
                  <a:lnTo>
                    <a:pt x="9065" y="283175"/>
                  </a:lnTo>
                  <a:lnTo>
                    <a:pt x="12998" y="325897"/>
                  </a:lnTo>
                  <a:lnTo>
                    <a:pt x="18669" y="386291"/>
                  </a:lnTo>
                  <a:lnTo>
                    <a:pt x="20349" y="438110"/>
                  </a:lnTo>
                  <a:lnTo>
                    <a:pt x="20742" y="459098"/>
                  </a:lnTo>
                  <a:lnTo>
                    <a:pt x="27278" y="397786"/>
                  </a:lnTo>
                  <a:lnTo>
                    <a:pt x="49736" y="337996"/>
                  </a:lnTo>
                  <a:lnTo>
                    <a:pt x="81260" y="290001"/>
                  </a:lnTo>
                  <a:lnTo>
                    <a:pt x="107525" y="272970"/>
                  </a:lnTo>
                  <a:lnTo>
                    <a:pt x="137534" y="260514"/>
                  </a:lnTo>
                  <a:lnTo>
                    <a:pt x="146672" y="260244"/>
                  </a:lnTo>
                  <a:lnTo>
                    <a:pt x="163064" y="266183"/>
                  </a:lnTo>
                  <a:lnTo>
                    <a:pt x="185446" y="288269"/>
                  </a:lnTo>
                  <a:lnTo>
                    <a:pt x="201306" y="317040"/>
                  </a:lnTo>
                  <a:lnTo>
                    <a:pt x="212470" y="376987"/>
                  </a:lnTo>
                  <a:lnTo>
                    <a:pt x="219962" y="436296"/>
                  </a:lnTo>
                  <a:lnTo>
                    <a:pt x="221098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11026" y="2400497"/>
              <a:ext cx="147400" cy="202458"/>
            </a:xfrm>
            <a:custGeom>
              <a:avLst/>
              <a:gdLst/>
              <a:ahLst/>
              <a:cxnLst/>
              <a:rect l="0" t="0" r="0" b="0"/>
              <a:pathLst>
                <a:path w="147400" h="202458">
                  <a:moveTo>
                    <a:pt x="0" y="115813"/>
                  </a:moveTo>
                  <a:lnTo>
                    <a:pt x="17958" y="179241"/>
                  </a:lnTo>
                  <a:lnTo>
                    <a:pt x="24749" y="200156"/>
                  </a:lnTo>
                  <a:lnTo>
                    <a:pt x="24688" y="202457"/>
                  </a:lnTo>
                  <a:lnTo>
                    <a:pt x="14593" y="184509"/>
                  </a:lnTo>
                  <a:lnTo>
                    <a:pt x="4844" y="155275"/>
                  </a:lnTo>
                  <a:lnTo>
                    <a:pt x="2153" y="130622"/>
                  </a:lnTo>
                  <a:lnTo>
                    <a:pt x="11816" y="90436"/>
                  </a:lnTo>
                  <a:lnTo>
                    <a:pt x="26308" y="69049"/>
                  </a:lnTo>
                  <a:lnTo>
                    <a:pt x="44447" y="52916"/>
                  </a:lnTo>
                  <a:lnTo>
                    <a:pt x="105489" y="2403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24554" y="2379440"/>
              <a:ext cx="148352" cy="214577"/>
            </a:xfrm>
            <a:custGeom>
              <a:avLst/>
              <a:gdLst/>
              <a:ahLst/>
              <a:cxnLst/>
              <a:rect l="0" t="0" r="0" b="0"/>
              <a:pathLst>
                <a:path w="148352" h="214577">
                  <a:moveTo>
                    <a:pt x="102326" y="31586"/>
                  </a:moveTo>
                  <a:lnTo>
                    <a:pt x="85559" y="25996"/>
                  </a:lnTo>
                  <a:lnTo>
                    <a:pt x="52775" y="28110"/>
                  </a:lnTo>
                  <a:lnTo>
                    <a:pt x="33120" y="39399"/>
                  </a:lnTo>
                  <a:lnTo>
                    <a:pt x="17756" y="57285"/>
                  </a:lnTo>
                  <a:lnTo>
                    <a:pt x="7028" y="80832"/>
                  </a:lnTo>
                  <a:lnTo>
                    <a:pt x="0" y="125986"/>
                  </a:lnTo>
                  <a:lnTo>
                    <a:pt x="3507" y="165231"/>
                  </a:lnTo>
                  <a:lnTo>
                    <a:pt x="17545" y="199086"/>
                  </a:lnTo>
                  <a:lnTo>
                    <a:pt x="27088" y="206423"/>
                  </a:lnTo>
                  <a:lnTo>
                    <a:pt x="53289" y="214576"/>
                  </a:lnTo>
                  <a:lnTo>
                    <a:pt x="78193" y="211960"/>
                  </a:lnTo>
                  <a:lnTo>
                    <a:pt x="99789" y="201829"/>
                  </a:lnTo>
                  <a:lnTo>
                    <a:pt x="117186" y="185628"/>
                  </a:lnTo>
                  <a:lnTo>
                    <a:pt x="139014" y="146632"/>
                  </a:lnTo>
                  <a:lnTo>
                    <a:pt x="147098" y="126001"/>
                  </a:lnTo>
                  <a:lnTo>
                    <a:pt x="148351" y="102014"/>
                  </a:lnTo>
                  <a:lnTo>
                    <a:pt x="139624" y="54076"/>
                  </a:lnTo>
                  <a:lnTo>
                    <a:pt x="1128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66082" y="2368911"/>
              <a:ext cx="180798" cy="216070"/>
            </a:xfrm>
            <a:custGeom>
              <a:avLst/>
              <a:gdLst/>
              <a:ahLst/>
              <a:cxnLst/>
              <a:rect l="0" t="0" r="0" b="0"/>
              <a:pathLst>
                <a:path w="180798" h="216070">
                  <a:moveTo>
                    <a:pt x="29254" y="42115"/>
                  </a:moveTo>
                  <a:lnTo>
                    <a:pt x="5535" y="95142"/>
                  </a:lnTo>
                  <a:lnTo>
                    <a:pt x="0" y="137635"/>
                  </a:lnTo>
                  <a:lnTo>
                    <a:pt x="4944" y="164117"/>
                  </a:lnTo>
                  <a:lnTo>
                    <a:pt x="20881" y="195637"/>
                  </a:lnTo>
                  <a:lnTo>
                    <a:pt x="27182" y="204124"/>
                  </a:lnTo>
                  <a:lnTo>
                    <a:pt x="36061" y="209782"/>
                  </a:lnTo>
                  <a:lnTo>
                    <a:pt x="58406" y="216069"/>
                  </a:lnTo>
                  <a:lnTo>
                    <a:pt x="80815" y="212625"/>
                  </a:lnTo>
                  <a:lnTo>
                    <a:pt x="123797" y="191349"/>
                  </a:lnTo>
                  <a:lnTo>
                    <a:pt x="149944" y="160291"/>
                  </a:lnTo>
                  <a:lnTo>
                    <a:pt x="171334" y="107875"/>
                  </a:lnTo>
                  <a:lnTo>
                    <a:pt x="180797" y="66408"/>
                  </a:lnTo>
                  <a:lnTo>
                    <a:pt x="177819" y="19834"/>
                  </a:lnTo>
                  <a:lnTo>
                    <a:pt x="1766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84849" y="2398239"/>
              <a:ext cx="239230" cy="497098"/>
            </a:xfrm>
            <a:custGeom>
              <a:avLst/>
              <a:gdLst/>
              <a:ahLst/>
              <a:cxnLst/>
              <a:rect l="0" t="0" r="0" b="0"/>
              <a:pathLst>
                <a:path w="239230" h="497098">
                  <a:moveTo>
                    <a:pt x="115814" y="170714"/>
                  </a:moveTo>
                  <a:lnTo>
                    <a:pt x="139860" y="161139"/>
                  </a:lnTo>
                  <a:lnTo>
                    <a:pt x="154187" y="150471"/>
                  </a:lnTo>
                  <a:lnTo>
                    <a:pt x="169818" y="125721"/>
                  </a:lnTo>
                  <a:lnTo>
                    <a:pt x="184409" y="84748"/>
                  </a:lnTo>
                  <a:lnTo>
                    <a:pt x="187245" y="59587"/>
                  </a:lnTo>
                  <a:lnTo>
                    <a:pt x="182266" y="35926"/>
                  </a:lnTo>
                  <a:lnTo>
                    <a:pt x="177663" y="24703"/>
                  </a:lnTo>
                  <a:lnTo>
                    <a:pt x="163189" y="9114"/>
                  </a:lnTo>
                  <a:lnTo>
                    <a:pt x="154417" y="3319"/>
                  </a:lnTo>
                  <a:lnTo>
                    <a:pt x="132191" y="0"/>
                  </a:lnTo>
                  <a:lnTo>
                    <a:pt x="119713" y="753"/>
                  </a:lnTo>
                  <a:lnTo>
                    <a:pt x="99609" y="10948"/>
                  </a:lnTo>
                  <a:lnTo>
                    <a:pt x="84045" y="27177"/>
                  </a:lnTo>
                  <a:lnTo>
                    <a:pt x="73228" y="46088"/>
                  </a:lnTo>
                  <a:lnTo>
                    <a:pt x="66151" y="82055"/>
                  </a:lnTo>
                  <a:lnTo>
                    <a:pt x="70735" y="102454"/>
                  </a:lnTo>
                  <a:lnTo>
                    <a:pt x="92741" y="134614"/>
                  </a:lnTo>
                  <a:lnTo>
                    <a:pt x="112188" y="142971"/>
                  </a:lnTo>
                  <a:lnTo>
                    <a:pt x="123925" y="145200"/>
                  </a:lnTo>
                  <a:lnTo>
                    <a:pt x="134090" y="143176"/>
                  </a:lnTo>
                  <a:lnTo>
                    <a:pt x="151623" y="131569"/>
                  </a:lnTo>
                  <a:lnTo>
                    <a:pt x="169058" y="105303"/>
                  </a:lnTo>
                  <a:lnTo>
                    <a:pt x="173537" y="102540"/>
                  </a:lnTo>
                  <a:lnTo>
                    <a:pt x="177692" y="104208"/>
                  </a:lnTo>
                  <a:lnTo>
                    <a:pt x="181633" y="108829"/>
                  </a:lnTo>
                  <a:lnTo>
                    <a:pt x="199928" y="167879"/>
                  </a:lnTo>
                  <a:lnTo>
                    <a:pt x="216404" y="224153"/>
                  </a:lnTo>
                  <a:lnTo>
                    <a:pt x="226070" y="285015"/>
                  </a:lnTo>
                  <a:lnTo>
                    <a:pt x="239229" y="342090"/>
                  </a:lnTo>
                  <a:lnTo>
                    <a:pt x="235988" y="401488"/>
                  </a:lnTo>
                  <a:lnTo>
                    <a:pt x="231025" y="413470"/>
                  </a:lnTo>
                  <a:lnTo>
                    <a:pt x="216152" y="429904"/>
                  </a:lnTo>
                  <a:lnTo>
                    <a:pt x="182458" y="445733"/>
                  </a:lnTo>
                  <a:lnTo>
                    <a:pt x="126072" y="457832"/>
                  </a:lnTo>
                  <a:lnTo>
                    <a:pt x="74269" y="468826"/>
                  </a:lnTo>
                  <a:lnTo>
                    <a:pt x="13016" y="491757"/>
                  </a:lnTo>
                  <a:lnTo>
                    <a:pt x="0" y="4970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58590" y="2095171"/>
              <a:ext cx="231628" cy="431669"/>
            </a:xfrm>
            <a:custGeom>
              <a:avLst/>
              <a:gdLst/>
              <a:ahLst/>
              <a:cxnLst/>
              <a:rect l="0" t="0" r="0" b="0"/>
              <a:pathLst>
                <a:path w="231628" h="431669">
                  <a:moveTo>
                    <a:pt x="0" y="0"/>
                  </a:moveTo>
                  <a:lnTo>
                    <a:pt x="8333" y="37478"/>
                  </a:lnTo>
                  <a:lnTo>
                    <a:pt x="17476" y="98825"/>
                  </a:lnTo>
                  <a:lnTo>
                    <a:pt x="19996" y="156273"/>
                  </a:lnTo>
                  <a:lnTo>
                    <a:pt x="23967" y="219385"/>
                  </a:lnTo>
                  <a:lnTo>
                    <a:pt x="32448" y="268943"/>
                  </a:lnTo>
                  <a:lnTo>
                    <a:pt x="42370" y="328081"/>
                  </a:lnTo>
                  <a:lnTo>
                    <a:pt x="49599" y="383818"/>
                  </a:lnTo>
                  <a:lnTo>
                    <a:pt x="51290" y="404552"/>
                  </a:lnTo>
                  <a:lnTo>
                    <a:pt x="60929" y="349585"/>
                  </a:lnTo>
                  <a:lnTo>
                    <a:pt x="77376" y="295080"/>
                  </a:lnTo>
                  <a:lnTo>
                    <a:pt x="90542" y="280105"/>
                  </a:lnTo>
                  <a:lnTo>
                    <a:pt x="98966" y="274474"/>
                  </a:lnTo>
                  <a:lnTo>
                    <a:pt x="117685" y="271337"/>
                  </a:lnTo>
                  <a:lnTo>
                    <a:pt x="127589" y="272138"/>
                  </a:lnTo>
                  <a:lnTo>
                    <a:pt x="144834" y="279267"/>
                  </a:lnTo>
                  <a:lnTo>
                    <a:pt x="180558" y="302908"/>
                  </a:lnTo>
                  <a:lnTo>
                    <a:pt x="194502" y="322579"/>
                  </a:lnTo>
                  <a:lnTo>
                    <a:pt x="216860" y="378525"/>
                  </a:lnTo>
                  <a:lnTo>
                    <a:pt x="231627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400911" y="2010943"/>
            <a:ext cx="1368557" cy="548958"/>
            <a:chOff x="4400911" y="2010943"/>
            <a:chExt cx="1368557" cy="548958"/>
          </a:xfrm>
        </p:grpSpPr>
        <p:sp>
          <p:nvSpPr>
            <p:cNvPr id="28" name="Freeform 27"/>
            <p:cNvSpPr/>
            <p:nvPr/>
          </p:nvSpPr>
          <p:spPr>
            <a:xfrm>
              <a:off x="4579896" y="2053057"/>
              <a:ext cx="42115" cy="452726"/>
            </a:xfrm>
            <a:custGeom>
              <a:avLst/>
              <a:gdLst/>
              <a:ahLst/>
              <a:cxnLst/>
              <a:rect l="0" t="0" r="0" b="0"/>
              <a:pathLst>
                <a:path w="42115" h="452726">
                  <a:moveTo>
                    <a:pt x="0" y="0"/>
                  </a:moveTo>
                  <a:lnTo>
                    <a:pt x="0" y="54144"/>
                  </a:lnTo>
                  <a:lnTo>
                    <a:pt x="3119" y="104560"/>
                  </a:lnTo>
                  <a:lnTo>
                    <a:pt x="8334" y="162002"/>
                  </a:lnTo>
                  <a:lnTo>
                    <a:pt x="15684" y="217743"/>
                  </a:lnTo>
                  <a:lnTo>
                    <a:pt x="21166" y="269785"/>
                  </a:lnTo>
                  <a:lnTo>
                    <a:pt x="32300" y="324432"/>
                  </a:lnTo>
                  <a:lnTo>
                    <a:pt x="39206" y="375328"/>
                  </a:lnTo>
                  <a:lnTo>
                    <a:pt x="41252" y="416924"/>
                  </a:lnTo>
                  <a:lnTo>
                    <a:pt x="42114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00911" y="2010943"/>
              <a:ext cx="431670" cy="73700"/>
            </a:xfrm>
            <a:custGeom>
              <a:avLst/>
              <a:gdLst/>
              <a:ahLst/>
              <a:cxnLst/>
              <a:rect l="0" t="0" r="0" b="0"/>
              <a:pathLst>
                <a:path w="431670" h="73700">
                  <a:moveTo>
                    <a:pt x="431669" y="0"/>
                  </a:moveTo>
                  <a:lnTo>
                    <a:pt x="376528" y="14654"/>
                  </a:lnTo>
                  <a:lnTo>
                    <a:pt x="322524" y="24749"/>
                  </a:lnTo>
                  <a:lnTo>
                    <a:pt x="262069" y="35149"/>
                  </a:lnTo>
                  <a:lnTo>
                    <a:pt x="210881" y="40050"/>
                  </a:lnTo>
                  <a:lnTo>
                    <a:pt x="158899" y="50112"/>
                  </a:lnTo>
                  <a:lnTo>
                    <a:pt x="98545" y="63364"/>
                  </a:lnTo>
                  <a:lnTo>
                    <a:pt x="46357" y="7063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13548" y="2010943"/>
              <a:ext cx="187489" cy="548958"/>
            </a:xfrm>
            <a:custGeom>
              <a:avLst/>
              <a:gdLst/>
              <a:ahLst/>
              <a:cxnLst/>
              <a:rect l="0" t="0" r="0" b="0"/>
              <a:pathLst>
                <a:path w="187489" h="548958">
                  <a:moveTo>
                    <a:pt x="8504" y="0"/>
                  </a:moveTo>
                  <a:lnTo>
                    <a:pt x="8504" y="52050"/>
                  </a:lnTo>
                  <a:lnTo>
                    <a:pt x="11623" y="111348"/>
                  </a:lnTo>
                  <a:lnTo>
                    <a:pt x="16837" y="171422"/>
                  </a:lnTo>
                  <a:lnTo>
                    <a:pt x="21501" y="228216"/>
                  </a:lnTo>
                  <a:lnTo>
                    <a:pt x="25979" y="273395"/>
                  </a:lnTo>
                  <a:lnTo>
                    <a:pt x="27968" y="320770"/>
                  </a:lnTo>
                  <a:lnTo>
                    <a:pt x="28853" y="369122"/>
                  </a:lnTo>
                  <a:lnTo>
                    <a:pt x="29246" y="415568"/>
                  </a:lnTo>
                  <a:lnTo>
                    <a:pt x="29467" y="473431"/>
                  </a:lnTo>
                  <a:lnTo>
                    <a:pt x="26423" y="532378"/>
                  </a:lnTo>
                  <a:lnTo>
                    <a:pt x="23959" y="544431"/>
                  </a:lnTo>
                  <a:lnTo>
                    <a:pt x="21147" y="548957"/>
                  </a:lnTo>
                  <a:lnTo>
                    <a:pt x="18102" y="548465"/>
                  </a:lnTo>
                  <a:lnTo>
                    <a:pt x="14903" y="544628"/>
                  </a:lnTo>
                  <a:lnTo>
                    <a:pt x="4810" y="516870"/>
                  </a:lnTo>
                  <a:lnTo>
                    <a:pt x="0" y="479010"/>
                  </a:lnTo>
                  <a:lnTo>
                    <a:pt x="6781" y="425465"/>
                  </a:lnTo>
                  <a:lnTo>
                    <a:pt x="22505" y="379880"/>
                  </a:lnTo>
                  <a:lnTo>
                    <a:pt x="47794" y="342670"/>
                  </a:lnTo>
                  <a:lnTo>
                    <a:pt x="73957" y="325619"/>
                  </a:lnTo>
                  <a:lnTo>
                    <a:pt x="83725" y="324704"/>
                  </a:lnTo>
                  <a:lnTo>
                    <a:pt x="103937" y="329926"/>
                  </a:lnTo>
                  <a:lnTo>
                    <a:pt x="137102" y="352343"/>
                  </a:lnTo>
                  <a:lnTo>
                    <a:pt x="157871" y="373589"/>
                  </a:lnTo>
                  <a:lnTo>
                    <a:pt x="179804" y="421810"/>
                  </a:lnTo>
                  <a:lnTo>
                    <a:pt x="187488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57839" y="2305741"/>
              <a:ext cx="148530" cy="247857"/>
            </a:xfrm>
            <a:custGeom>
              <a:avLst/>
              <a:gdLst/>
              <a:ahLst/>
              <a:cxnLst/>
              <a:rect l="0" t="0" r="0" b="0"/>
              <a:pathLst>
                <a:path w="148530" h="247857">
                  <a:moveTo>
                    <a:pt x="122182" y="10528"/>
                  </a:moveTo>
                  <a:lnTo>
                    <a:pt x="105414" y="4939"/>
                  </a:lnTo>
                  <a:lnTo>
                    <a:pt x="72630" y="7052"/>
                  </a:lnTo>
                  <a:lnTo>
                    <a:pt x="52975" y="18342"/>
                  </a:lnTo>
                  <a:lnTo>
                    <a:pt x="36441" y="36228"/>
                  </a:lnTo>
                  <a:lnTo>
                    <a:pt x="9882" y="85838"/>
                  </a:lnTo>
                  <a:lnTo>
                    <a:pt x="0" y="126819"/>
                  </a:lnTo>
                  <a:lnTo>
                    <a:pt x="192" y="165477"/>
                  </a:lnTo>
                  <a:lnTo>
                    <a:pt x="10737" y="209981"/>
                  </a:lnTo>
                  <a:lnTo>
                    <a:pt x="26250" y="236392"/>
                  </a:lnTo>
                  <a:lnTo>
                    <a:pt x="34830" y="241822"/>
                  </a:lnTo>
                  <a:lnTo>
                    <a:pt x="56842" y="247856"/>
                  </a:lnTo>
                  <a:lnTo>
                    <a:pt x="68094" y="245956"/>
                  </a:lnTo>
                  <a:lnTo>
                    <a:pt x="89954" y="234486"/>
                  </a:lnTo>
                  <a:lnTo>
                    <a:pt x="105128" y="217690"/>
                  </a:lnTo>
                  <a:lnTo>
                    <a:pt x="129991" y="172721"/>
                  </a:lnTo>
                  <a:lnTo>
                    <a:pt x="141792" y="111543"/>
                  </a:lnTo>
                  <a:lnTo>
                    <a:pt x="148529" y="68664"/>
                  </a:lnTo>
                  <a:lnTo>
                    <a:pt x="146370" y="44555"/>
                  </a:lnTo>
                  <a:lnTo>
                    <a:pt x="138391" y="25261"/>
                  </a:lnTo>
                  <a:lnTo>
                    <a:pt x="132988" y="16841"/>
                  </a:lnTo>
                  <a:lnTo>
                    <a:pt x="125876" y="11227"/>
                  </a:lnTo>
                  <a:lnTo>
                    <a:pt x="905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86769" y="2295212"/>
              <a:ext cx="161098" cy="263287"/>
            </a:xfrm>
            <a:custGeom>
              <a:avLst/>
              <a:gdLst/>
              <a:ahLst/>
              <a:cxnLst/>
              <a:rect l="0" t="0" r="0" b="0"/>
              <a:pathLst>
                <a:path w="161098" h="263287">
                  <a:moveTo>
                    <a:pt x="9065" y="10529"/>
                  </a:moveTo>
                  <a:lnTo>
                    <a:pt x="0" y="69145"/>
                  </a:lnTo>
                  <a:lnTo>
                    <a:pt x="7231" y="124489"/>
                  </a:lnTo>
                  <a:lnTo>
                    <a:pt x="19924" y="184294"/>
                  </a:lnTo>
                  <a:lnTo>
                    <a:pt x="39286" y="230596"/>
                  </a:lnTo>
                  <a:lnTo>
                    <a:pt x="58833" y="257318"/>
                  </a:lnTo>
                  <a:lnTo>
                    <a:pt x="67980" y="261622"/>
                  </a:lnTo>
                  <a:lnTo>
                    <a:pt x="90622" y="263286"/>
                  </a:lnTo>
                  <a:lnTo>
                    <a:pt x="100871" y="259752"/>
                  </a:lnTo>
                  <a:lnTo>
                    <a:pt x="118498" y="246467"/>
                  </a:lnTo>
                  <a:lnTo>
                    <a:pt x="141575" y="213667"/>
                  </a:lnTo>
                  <a:lnTo>
                    <a:pt x="154693" y="159493"/>
                  </a:lnTo>
                  <a:lnTo>
                    <a:pt x="161097" y="96799"/>
                  </a:lnTo>
                  <a:lnTo>
                    <a:pt x="151790" y="39008"/>
                  </a:lnTo>
                  <a:lnTo>
                    <a:pt x="1354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52834" y="2294663"/>
              <a:ext cx="216634" cy="216953"/>
            </a:xfrm>
            <a:custGeom>
              <a:avLst/>
              <a:gdLst/>
              <a:ahLst/>
              <a:cxnLst/>
              <a:rect l="0" t="0" r="0" b="0"/>
              <a:pathLst>
                <a:path w="216634" h="216953">
                  <a:moveTo>
                    <a:pt x="122026" y="21606"/>
                  </a:moveTo>
                  <a:lnTo>
                    <a:pt x="110847" y="4838"/>
                  </a:lnTo>
                  <a:lnTo>
                    <a:pt x="104045" y="1069"/>
                  </a:lnTo>
                  <a:lnTo>
                    <a:pt x="87128" y="0"/>
                  </a:lnTo>
                  <a:lnTo>
                    <a:pt x="57873" y="5976"/>
                  </a:lnTo>
                  <a:lnTo>
                    <a:pt x="32568" y="20744"/>
                  </a:lnTo>
                  <a:lnTo>
                    <a:pt x="10252" y="39938"/>
                  </a:lnTo>
                  <a:lnTo>
                    <a:pt x="2158" y="59779"/>
                  </a:lnTo>
                  <a:lnTo>
                    <a:pt x="0" y="71621"/>
                  </a:lnTo>
                  <a:lnTo>
                    <a:pt x="2071" y="80686"/>
                  </a:lnTo>
                  <a:lnTo>
                    <a:pt x="6961" y="87899"/>
                  </a:lnTo>
                  <a:lnTo>
                    <a:pt x="13730" y="93877"/>
                  </a:lnTo>
                  <a:lnTo>
                    <a:pt x="36850" y="100520"/>
                  </a:lnTo>
                  <a:lnTo>
                    <a:pt x="93763" y="110374"/>
                  </a:lnTo>
                  <a:lnTo>
                    <a:pt x="156131" y="124755"/>
                  </a:lnTo>
                  <a:lnTo>
                    <a:pt x="201552" y="148913"/>
                  </a:lnTo>
                  <a:lnTo>
                    <a:pt x="210139" y="155610"/>
                  </a:lnTo>
                  <a:lnTo>
                    <a:pt x="214693" y="164754"/>
                  </a:lnTo>
                  <a:lnTo>
                    <a:pt x="216633" y="187393"/>
                  </a:lnTo>
                  <a:lnTo>
                    <a:pt x="213174" y="196471"/>
                  </a:lnTo>
                  <a:lnTo>
                    <a:pt x="199971" y="209678"/>
                  </a:lnTo>
                  <a:lnTo>
                    <a:pt x="176165" y="216328"/>
                  </a:lnTo>
                  <a:lnTo>
                    <a:pt x="136117" y="216952"/>
                  </a:lnTo>
                  <a:lnTo>
                    <a:pt x="80381" y="203481"/>
                  </a:lnTo>
                  <a:lnTo>
                    <a:pt x="37798" y="1900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814411" y="1989886"/>
            <a:ext cx="1284678" cy="558089"/>
            <a:chOff x="5814411" y="1989886"/>
            <a:chExt cx="1284678" cy="558089"/>
          </a:xfrm>
        </p:grpSpPr>
        <p:sp>
          <p:nvSpPr>
            <p:cNvPr id="35" name="Freeform 34"/>
            <p:cNvSpPr/>
            <p:nvPr/>
          </p:nvSpPr>
          <p:spPr>
            <a:xfrm>
              <a:off x="5814411" y="2251449"/>
              <a:ext cx="207890" cy="266480"/>
            </a:xfrm>
            <a:custGeom>
              <a:avLst/>
              <a:gdLst/>
              <a:ahLst/>
              <a:cxnLst/>
              <a:rect l="0" t="0" r="0" b="0"/>
              <a:pathLst>
                <a:path w="207890" h="266480">
                  <a:moveTo>
                    <a:pt x="176304" y="106934"/>
                  </a:moveTo>
                  <a:lnTo>
                    <a:pt x="170715" y="44841"/>
                  </a:lnTo>
                  <a:lnTo>
                    <a:pt x="156061" y="18086"/>
                  </a:lnTo>
                  <a:lnTo>
                    <a:pt x="140401" y="5835"/>
                  </a:lnTo>
                  <a:lnTo>
                    <a:pt x="131312" y="930"/>
                  </a:lnTo>
                  <a:lnTo>
                    <a:pt x="121742" y="0"/>
                  </a:lnTo>
                  <a:lnTo>
                    <a:pt x="101751" y="5205"/>
                  </a:lnTo>
                  <a:lnTo>
                    <a:pt x="68727" y="27611"/>
                  </a:lnTo>
                  <a:lnTo>
                    <a:pt x="46813" y="50026"/>
                  </a:lnTo>
                  <a:lnTo>
                    <a:pt x="21567" y="98336"/>
                  </a:lnTo>
                  <a:lnTo>
                    <a:pt x="2419" y="159614"/>
                  </a:lnTo>
                  <a:lnTo>
                    <a:pt x="0" y="198062"/>
                  </a:lnTo>
                  <a:lnTo>
                    <a:pt x="3580" y="221135"/>
                  </a:lnTo>
                  <a:lnTo>
                    <a:pt x="12190" y="239968"/>
                  </a:lnTo>
                  <a:lnTo>
                    <a:pt x="17762" y="248266"/>
                  </a:lnTo>
                  <a:lnTo>
                    <a:pt x="33311" y="260605"/>
                  </a:lnTo>
                  <a:lnTo>
                    <a:pt x="42371" y="265533"/>
                  </a:lnTo>
                  <a:lnTo>
                    <a:pt x="50750" y="266479"/>
                  </a:lnTo>
                  <a:lnTo>
                    <a:pt x="66300" y="261291"/>
                  </a:lnTo>
                  <a:lnTo>
                    <a:pt x="88208" y="245216"/>
                  </a:lnTo>
                  <a:lnTo>
                    <a:pt x="99326" y="226105"/>
                  </a:lnTo>
                  <a:lnTo>
                    <a:pt x="115995" y="175707"/>
                  </a:lnTo>
                  <a:lnTo>
                    <a:pt x="122147" y="120692"/>
                  </a:lnTo>
                  <a:lnTo>
                    <a:pt x="120873" y="81115"/>
                  </a:lnTo>
                  <a:lnTo>
                    <a:pt x="112284" y="61924"/>
                  </a:lnTo>
                  <a:lnTo>
                    <a:pt x="110227" y="59380"/>
                  </a:lnTo>
                  <a:lnTo>
                    <a:pt x="110026" y="61193"/>
                  </a:lnTo>
                  <a:lnTo>
                    <a:pt x="121129" y="114342"/>
                  </a:lnTo>
                  <a:lnTo>
                    <a:pt x="134382" y="167062"/>
                  </a:lnTo>
                  <a:lnTo>
                    <a:pt x="142464" y="188640"/>
                  </a:lnTo>
                  <a:lnTo>
                    <a:pt x="153855" y="206029"/>
                  </a:lnTo>
                  <a:lnTo>
                    <a:pt x="169836" y="218436"/>
                  </a:lnTo>
                  <a:lnTo>
                    <a:pt x="186297" y="225511"/>
                  </a:lnTo>
                  <a:lnTo>
                    <a:pt x="192325" y="225760"/>
                  </a:lnTo>
                  <a:lnTo>
                    <a:pt x="207889" y="222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32829" y="2336550"/>
              <a:ext cx="136871" cy="127119"/>
            </a:xfrm>
            <a:custGeom>
              <a:avLst/>
              <a:gdLst/>
              <a:ahLst/>
              <a:cxnLst/>
              <a:rect l="0" t="0" r="0" b="0"/>
              <a:pathLst>
                <a:path w="136871" h="127119">
                  <a:moveTo>
                    <a:pt x="0" y="21833"/>
                  </a:moveTo>
                  <a:lnTo>
                    <a:pt x="5589" y="83926"/>
                  </a:lnTo>
                  <a:lnTo>
                    <a:pt x="14654" y="116270"/>
                  </a:lnTo>
                  <a:lnTo>
                    <a:pt x="16788" y="118716"/>
                  </a:lnTo>
                  <a:lnTo>
                    <a:pt x="18211" y="115668"/>
                  </a:lnTo>
                  <a:lnTo>
                    <a:pt x="18622" y="100972"/>
                  </a:lnTo>
                  <a:lnTo>
                    <a:pt x="14616" y="72968"/>
                  </a:lnTo>
                  <a:lnTo>
                    <a:pt x="25567" y="21634"/>
                  </a:lnTo>
                  <a:lnTo>
                    <a:pt x="31083" y="13512"/>
                  </a:lnTo>
                  <a:lnTo>
                    <a:pt x="46570" y="1367"/>
                  </a:lnTo>
                  <a:lnTo>
                    <a:pt x="55613" y="0"/>
                  </a:lnTo>
                  <a:lnTo>
                    <a:pt x="75020" y="4721"/>
                  </a:lnTo>
                  <a:lnTo>
                    <a:pt x="92224" y="17737"/>
                  </a:lnTo>
                  <a:lnTo>
                    <a:pt x="106499" y="36390"/>
                  </a:lnTo>
                  <a:lnTo>
                    <a:pt x="129087" y="94445"/>
                  </a:lnTo>
                  <a:lnTo>
                    <a:pt x="136870" y="127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03126" y="2020465"/>
              <a:ext cx="145559" cy="527510"/>
            </a:xfrm>
            <a:custGeom>
              <a:avLst/>
              <a:gdLst/>
              <a:ahLst/>
              <a:cxnLst/>
              <a:rect l="0" t="0" r="0" b="0"/>
              <a:pathLst>
                <a:path w="145559" h="527510">
                  <a:moveTo>
                    <a:pt x="113972" y="380032"/>
                  </a:moveTo>
                  <a:lnTo>
                    <a:pt x="113972" y="357675"/>
                  </a:lnTo>
                  <a:lnTo>
                    <a:pt x="107733" y="340460"/>
                  </a:lnTo>
                  <a:lnTo>
                    <a:pt x="102794" y="332594"/>
                  </a:lnTo>
                  <a:lnTo>
                    <a:pt x="94822" y="327349"/>
                  </a:lnTo>
                  <a:lnTo>
                    <a:pt x="73485" y="321523"/>
                  </a:lnTo>
                  <a:lnTo>
                    <a:pt x="63584" y="322308"/>
                  </a:lnTo>
                  <a:lnTo>
                    <a:pt x="46344" y="329421"/>
                  </a:lnTo>
                  <a:lnTo>
                    <a:pt x="23484" y="352168"/>
                  </a:lnTo>
                  <a:lnTo>
                    <a:pt x="7482" y="381135"/>
                  </a:lnTo>
                  <a:lnTo>
                    <a:pt x="0" y="431939"/>
                  </a:lnTo>
                  <a:lnTo>
                    <a:pt x="1044" y="477820"/>
                  </a:lnTo>
                  <a:lnTo>
                    <a:pt x="9579" y="503042"/>
                  </a:lnTo>
                  <a:lnTo>
                    <a:pt x="17471" y="512342"/>
                  </a:lnTo>
                  <a:lnTo>
                    <a:pt x="38717" y="525794"/>
                  </a:lnTo>
                  <a:lnTo>
                    <a:pt x="48595" y="527509"/>
                  </a:lnTo>
                  <a:lnTo>
                    <a:pt x="57519" y="526313"/>
                  </a:lnTo>
                  <a:lnTo>
                    <a:pt x="65808" y="523176"/>
                  </a:lnTo>
                  <a:lnTo>
                    <a:pt x="72504" y="516406"/>
                  </a:lnTo>
                  <a:lnTo>
                    <a:pt x="87517" y="484520"/>
                  </a:lnTo>
                  <a:lnTo>
                    <a:pt x="106704" y="423659"/>
                  </a:lnTo>
                  <a:lnTo>
                    <a:pt x="120943" y="365860"/>
                  </a:lnTo>
                  <a:lnTo>
                    <a:pt x="131900" y="315101"/>
                  </a:lnTo>
                  <a:lnTo>
                    <a:pt x="134102" y="267986"/>
                  </a:lnTo>
                  <a:lnTo>
                    <a:pt x="134754" y="209573"/>
                  </a:lnTo>
                  <a:lnTo>
                    <a:pt x="134948" y="147811"/>
                  </a:lnTo>
                  <a:lnTo>
                    <a:pt x="131886" y="94417"/>
                  </a:lnTo>
                  <a:lnTo>
                    <a:pt x="120370" y="39345"/>
                  </a:lnTo>
                  <a:lnTo>
                    <a:pt x="104690" y="3007"/>
                  </a:lnTo>
                  <a:lnTo>
                    <a:pt x="99595" y="0"/>
                  </a:lnTo>
                  <a:lnTo>
                    <a:pt x="95029" y="2675"/>
                  </a:lnTo>
                  <a:lnTo>
                    <a:pt x="90815" y="9138"/>
                  </a:lnTo>
                  <a:lnTo>
                    <a:pt x="84051" y="61537"/>
                  </a:lnTo>
                  <a:lnTo>
                    <a:pt x="82880" y="112268"/>
                  </a:lnTo>
                  <a:lnTo>
                    <a:pt x="83703" y="171233"/>
                  </a:lnTo>
                  <a:lnTo>
                    <a:pt x="90835" y="229648"/>
                  </a:lnTo>
                  <a:lnTo>
                    <a:pt x="103726" y="285726"/>
                  </a:lnTo>
                  <a:lnTo>
                    <a:pt x="117537" y="341516"/>
                  </a:lnTo>
                  <a:lnTo>
                    <a:pt x="145558" y="4010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548725" y="2095171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21057" y="0"/>
                  </a:moveTo>
                  <a:lnTo>
                    <a:pt x="17937" y="48930"/>
                  </a:lnTo>
                  <a:lnTo>
                    <a:pt x="12724" y="99895"/>
                  </a:lnTo>
                  <a:lnTo>
                    <a:pt x="11179" y="159450"/>
                  </a:lnTo>
                  <a:lnTo>
                    <a:pt x="10721" y="218430"/>
                  </a:lnTo>
                  <a:lnTo>
                    <a:pt x="10586" y="272950"/>
                  </a:lnTo>
                  <a:lnTo>
                    <a:pt x="4950" y="332596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43440" y="2253748"/>
              <a:ext cx="231628" cy="30936"/>
            </a:xfrm>
            <a:custGeom>
              <a:avLst/>
              <a:gdLst/>
              <a:ahLst/>
              <a:cxnLst/>
              <a:rect l="0" t="0" r="0" b="0"/>
              <a:pathLst>
                <a:path w="231628" h="30936">
                  <a:moveTo>
                    <a:pt x="231627" y="9878"/>
                  </a:moveTo>
                  <a:lnTo>
                    <a:pt x="204071" y="2643"/>
                  </a:lnTo>
                  <a:lnTo>
                    <a:pt x="147849" y="0"/>
                  </a:lnTo>
                  <a:lnTo>
                    <a:pt x="91336" y="5068"/>
                  </a:lnTo>
                  <a:lnTo>
                    <a:pt x="32522" y="20698"/>
                  </a:lnTo>
                  <a:lnTo>
                    <a:pt x="0" y="309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88888" y="1989886"/>
              <a:ext cx="165165" cy="484312"/>
            </a:xfrm>
            <a:custGeom>
              <a:avLst/>
              <a:gdLst/>
              <a:ahLst/>
              <a:cxnLst/>
              <a:rect l="0" t="0" r="0" b="0"/>
              <a:pathLst>
                <a:path w="165165" h="484312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5901" y="142404"/>
                  </a:lnTo>
                  <a:lnTo>
                    <a:pt x="12430" y="190503"/>
                  </a:lnTo>
                  <a:lnTo>
                    <a:pt x="16184" y="245568"/>
                  </a:lnTo>
                  <a:lnTo>
                    <a:pt x="17297" y="306337"/>
                  </a:lnTo>
                  <a:lnTo>
                    <a:pt x="17626" y="368797"/>
                  </a:lnTo>
                  <a:lnTo>
                    <a:pt x="17724" y="420578"/>
                  </a:lnTo>
                  <a:lnTo>
                    <a:pt x="17757" y="470638"/>
                  </a:lnTo>
                  <a:lnTo>
                    <a:pt x="18934" y="415226"/>
                  </a:lnTo>
                  <a:lnTo>
                    <a:pt x="32419" y="358576"/>
                  </a:lnTo>
                  <a:lnTo>
                    <a:pt x="54368" y="317144"/>
                  </a:lnTo>
                  <a:lnTo>
                    <a:pt x="67568" y="300440"/>
                  </a:lnTo>
                  <a:lnTo>
                    <a:pt x="75533" y="296220"/>
                  </a:lnTo>
                  <a:lnTo>
                    <a:pt x="93742" y="294650"/>
                  </a:lnTo>
                  <a:lnTo>
                    <a:pt x="110414" y="300971"/>
                  </a:lnTo>
                  <a:lnTo>
                    <a:pt x="118136" y="305932"/>
                  </a:lnTo>
                  <a:lnTo>
                    <a:pt x="129835" y="323923"/>
                  </a:lnTo>
                  <a:lnTo>
                    <a:pt x="149463" y="381041"/>
                  </a:lnTo>
                  <a:lnTo>
                    <a:pt x="156733" y="437742"/>
                  </a:lnTo>
                  <a:lnTo>
                    <a:pt x="165164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96165" y="2236431"/>
              <a:ext cx="202924" cy="265960"/>
            </a:xfrm>
            <a:custGeom>
              <a:avLst/>
              <a:gdLst/>
              <a:ahLst/>
              <a:cxnLst/>
              <a:rect l="0" t="0" r="0" b="0"/>
              <a:pathLst>
                <a:path w="202924" h="265960">
                  <a:moveTo>
                    <a:pt x="168457" y="27195"/>
                  </a:moveTo>
                  <a:lnTo>
                    <a:pt x="157278" y="10428"/>
                  </a:lnTo>
                  <a:lnTo>
                    <a:pt x="148136" y="5489"/>
                  </a:lnTo>
                  <a:lnTo>
                    <a:pt x="122381" y="0"/>
                  </a:lnTo>
                  <a:lnTo>
                    <a:pt x="86175" y="2500"/>
                  </a:lnTo>
                  <a:lnTo>
                    <a:pt x="53220" y="16239"/>
                  </a:lnTo>
                  <a:lnTo>
                    <a:pt x="38081" y="31685"/>
                  </a:lnTo>
                  <a:lnTo>
                    <a:pt x="32407" y="40717"/>
                  </a:lnTo>
                  <a:lnTo>
                    <a:pt x="30963" y="50248"/>
                  </a:lnTo>
                  <a:lnTo>
                    <a:pt x="35598" y="70196"/>
                  </a:lnTo>
                  <a:lnTo>
                    <a:pt x="42450" y="76920"/>
                  </a:lnTo>
                  <a:lnTo>
                    <a:pt x="105161" y="97592"/>
                  </a:lnTo>
                  <a:lnTo>
                    <a:pt x="157912" y="120549"/>
                  </a:lnTo>
                  <a:lnTo>
                    <a:pt x="183919" y="140124"/>
                  </a:lnTo>
                  <a:lnTo>
                    <a:pt x="195995" y="160054"/>
                  </a:lnTo>
                  <a:lnTo>
                    <a:pt x="202923" y="183340"/>
                  </a:lnTo>
                  <a:lnTo>
                    <a:pt x="202102" y="205387"/>
                  </a:lnTo>
                  <a:lnTo>
                    <a:pt x="189474" y="237530"/>
                  </a:lnTo>
                  <a:lnTo>
                    <a:pt x="174288" y="252479"/>
                  </a:lnTo>
                  <a:lnTo>
                    <a:pt x="154671" y="261852"/>
                  </a:lnTo>
                  <a:lnTo>
                    <a:pt x="118489" y="265959"/>
                  </a:lnTo>
                  <a:lnTo>
                    <a:pt x="57934" y="254404"/>
                  </a:lnTo>
                  <a:lnTo>
                    <a:pt x="0" y="237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610652" y="242155"/>
            <a:ext cx="3442820" cy="621182"/>
            <a:chOff x="610652" y="242155"/>
            <a:chExt cx="3442820" cy="621182"/>
          </a:xfrm>
        </p:grpSpPr>
        <p:sp>
          <p:nvSpPr>
            <p:cNvPr id="2" name="Freeform 1"/>
            <p:cNvSpPr/>
            <p:nvPr/>
          </p:nvSpPr>
          <p:spPr>
            <a:xfrm>
              <a:off x="705409" y="336911"/>
              <a:ext cx="20022" cy="347442"/>
            </a:xfrm>
            <a:custGeom>
              <a:avLst/>
              <a:gdLst/>
              <a:ahLst/>
              <a:cxnLst/>
              <a:rect l="0" t="0" r="0" b="0"/>
              <a:pathLst>
                <a:path w="20022" h="347442">
                  <a:moveTo>
                    <a:pt x="10528" y="0"/>
                  </a:moveTo>
                  <a:lnTo>
                    <a:pt x="4463" y="34792"/>
                  </a:lnTo>
                  <a:lnTo>
                    <a:pt x="8211" y="81409"/>
                  </a:lnTo>
                  <a:lnTo>
                    <a:pt x="11012" y="136815"/>
                  </a:lnTo>
                  <a:lnTo>
                    <a:pt x="17561" y="185078"/>
                  </a:lnTo>
                  <a:lnTo>
                    <a:pt x="20021" y="234732"/>
                  </a:lnTo>
                  <a:lnTo>
                    <a:pt x="17733" y="290906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10652" y="307601"/>
              <a:ext cx="266214" cy="197767"/>
            </a:xfrm>
            <a:custGeom>
              <a:avLst/>
              <a:gdLst/>
              <a:ahLst/>
              <a:cxnLst/>
              <a:rect l="0" t="0" r="0" b="0"/>
              <a:pathLst>
                <a:path w="266214" h="197767">
                  <a:moveTo>
                    <a:pt x="0" y="103010"/>
                  </a:moveTo>
                  <a:lnTo>
                    <a:pt x="0" y="80653"/>
                  </a:lnTo>
                  <a:lnTo>
                    <a:pt x="6239" y="63438"/>
                  </a:lnTo>
                  <a:lnTo>
                    <a:pt x="17981" y="47988"/>
                  </a:lnTo>
                  <a:lnTo>
                    <a:pt x="44322" y="27306"/>
                  </a:lnTo>
                  <a:lnTo>
                    <a:pt x="95048" y="5404"/>
                  </a:lnTo>
                  <a:lnTo>
                    <a:pt x="137607" y="0"/>
                  </a:lnTo>
                  <a:lnTo>
                    <a:pt x="194815" y="6580"/>
                  </a:lnTo>
                  <a:lnTo>
                    <a:pt x="228909" y="16986"/>
                  </a:lnTo>
                  <a:lnTo>
                    <a:pt x="246407" y="28122"/>
                  </a:lnTo>
                  <a:lnTo>
                    <a:pt x="258863" y="47110"/>
                  </a:lnTo>
                  <a:lnTo>
                    <a:pt x="263822" y="58724"/>
                  </a:lnTo>
                  <a:lnTo>
                    <a:pt x="266213" y="84107"/>
                  </a:lnTo>
                  <a:lnTo>
                    <a:pt x="258216" y="132941"/>
                  </a:lnTo>
                  <a:lnTo>
                    <a:pt x="252863" y="141681"/>
                  </a:lnTo>
                  <a:lnTo>
                    <a:pt x="237556" y="154512"/>
                  </a:lnTo>
                  <a:lnTo>
                    <a:pt x="190728" y="178347"/>
                  </a:lnTo>
                  <a:lnTo>
                    <a:pt x="128120" y="191656"/>
                  </a:lnTo>
                  <a:lnTo>
                    <a:pt x="105285" y="197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37229" y="305326"/>
              <a:ext cx="10336" cy="368498"/>
            </a:xfrm>
            <a:custGeom>
              <a:avLst/>
              <a:gdLst/>
              <a:ahLst/>
              <a:cxnLst/>
              <a:rect l="0" t="0" r="0" b="0"/>
              <a:pathLst>
                <a:path w="10336" h="368498">
                  <a:moveTo>
                    <a:pt x="10335" y="0"/>
                  </a:moveTo>
                  <a:lnTo>
                    <a:pt x="2002" y="48931"/>
                  </a:lnTo>
                  <a:lnTo>
                    <a:pt x="457" y="96776"/>
                  </a:lnTo>
                  <a:lnTo>
                    <a:pt x="0" y="147997"/>
                  </a:lnTo>
                  <a:lnTo>
                    <a:pt x="2983" y="200219"/>
                  </a:lnTo>
                  <a:lnTo>
                    <a:pt x="8157" y="249617"/>
                  </a:lnTo>
                  <a:lnTo>
                    <a:pt x="9690" y="297009"/>
                  </a:lnTo>
                  <a:lnTo>
                    <a:pt x="10144" y="338737"/>
                  </a:lnTo>
                  <a:lnTo>
                    <a:pt x="1033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23407" y="537705"/>
              <a:ext cx="166314" cy="156955"/>
            </a:xfrm>
            <a:custGeom>
              <a:avLst/>
              <a:gdLst/>
              <a:ahLst/>
              <a:cxnLst/>
              <a:rect l="0" t="0" r="0" b="0"/>
              <a:pathLst>
                <a:path w="166314" h="156955">
                  <a:moveTo>
                    <a:pt x="113670" y="51890"/>
                  </a:moveTo>
                  <a:lnTo>
                    <a:pt x="93427" y="7928"/>
                  </a:lnTo>
                  <a:lnTo>
                    <a:pt x="86137" y="2695"/>
                  </a:lnTo>
                  <a:lnTo>
                    <a:pt x="77767" y="376"/>
                  </a:lnTo>
                  <a:lnTo>
                    <a:pt x="68678" y="0"/>
                  </a:lnTo>
                  <a:lnTo>
                    <a:pt x="52340" y="5821"/>
                  </a:lnTo>
                  <a:lnTo>
                    <a:pt x="44707" y="10649"/>
                  </a:lnTo>
                  <a:lnTo>
                    <a:pt x="33107" y="25372"/>
                  </a:lnTo>
                  <a:lnTo>
                    <a:pt x="8707" y="83921"/>
                  </a:lnTo>
                  <a:lnTo>
                    <a:pt x="1072" y="118313"/>
                  </a:lnTo>
                  <a:lnTo>
                    <a:pt x="0" y="131267"/>
                  </a:lnTo>
                  <a:lnTo>
                    <a:pt x="2795" y="141073"/>
                  </a:lnTo>
                  <a:lnTo>
                    <a:pt x="8168" y="148780"/>
                  </a:lnTo>
                  <a:lnTo>
                    <a:pt x="15259" y="155088"/>
                  </a:lnTo>
                  <a:lnTo>
                    <a:pt x="22327" y="156954"/>
                  </a:lnTo>
                  <a:lnTo>
                    <a:pt x="29378" y="155858"/>
                  </a:lnTo>
                  <a:lnTo>
                    <a:pt x="43452" y="148401"/>
                  </a:lnTo>
                  <a:lnTo>
                    <a:pt x="64529" y="129879"/>
                  </a:lnTo>
                  <a:lnTo>
                    <a:pt x="78572" y="112288"/>
                  </a:lnTo>
                  <a:lnTo>
                    <a:pt x="86372" y="89652"/>
                  </a:lnTo>
                  <a:lnTo>
                    <a:pt x="88453" y="77065"/>
                  </a:lnTo>
                  <a:lnTo>
                    <a:pt x="92179" y="71013"/>
                  </a:lnTo>
                  <a:lnTo>
                    <a:pt x="97003" y="69318"/>
                  </a:lnTo>
                  <a:lnTo>
                    <a:pt x="102559" y="70528"/>
                  </a:lnTo>
                  <a:lnTo>
                    <a:pt x="107433" y="74844"/>
                  </a:lnTo>
                  <a:lnTo>
                    <a:pt x="146020" y="130606"/>
                  </a:lnTo>
                  <a:lnTo>
                    <a:pt x="166313" y="146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28863" y="510307"/>
              <a:ext cx="129314" cy="167573"/>
            </a:xfrm>
            <a:custGeom>
              <a:avLst/>
              <a:gdLst/>
              <a:ahLst/>
              <a:cxnLst/>
              <a:rect l="0" t="0" r="0" b="0"/>
              <a:pathLst>
                <a:path w="129314" h="167573">
                  <a:moveTo>
                    <a:pt x="97727" y="5589"/>
                  </a:moveTo>
                  <a:lnTo>
                    <a:pt x="80960" y="0"/>
                  </a:lnTo>
                  <a:lnTo>
                    <a:pt x="48175" y="2113"/>
                  </a:lnTo>
                  <a:lnTo>
                    <a:pt x="28521" y="10283"/>
                  </a:lnTo>
                  <a:lnTo>
                    <a:pt x="20004" y="15737"/>
                  </a:lnTo>
                  <a:lnTo>
                    <a:pt x="7422" y="31156"/>
                  </a:lnTo>
                  <a:lnTo>
                    <a:pt x="2428" y="40181"/>
                  </a:lnTo>
                  <a:lnTo>
                    <a:pt x="0" y="65807"/>
                  </a:lnTo>
                  <a:lnTo>
                    <a:pt x="3990" y="94354"/>
                  </a:lnTo>
                  <a:lnTo>
                    <a:pt x="32105" y="152199"/>
                  </a:lnTo>
                  <a:lnTo>
                    <a:pt x="41111" y="159481"/>
                  </a:lnTo>
                  <a:lnTo>
                    <a:pt x="63596" y="167572"/>
                  </a:lnTo>
                  <a:lnTo>
                    <a:pt x="117424" y="164859"/>
                  </a:lnTo>
                  <a:lnTo>
                    <a:pt x="129313" y="163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89761" y="524576"/>
              <a:ext cx="98776" cy="161410"/>
            </a:xfrm>
            <a:custGeom>
              <a:avLst/>
              <a:gdLst/>
              <a:ahLst/>
              <a:cxnLst/>
              <a:rect l="0" t="0" r="0" b="0"/>
              <a:pathLst>
                <a:path w="98776" h="161410">
                  <a:moveTo>
                    <a:pt x="0" y="65019"/>
                  </a:moveTo>
                  <a:lnTo>
                    <a:pt x="37478" y="56686"/>
                  </a:lnTo>
                  <a:lnTo>
                    <a:pt x="83313" y="49335"/>
                  </a:lnTo>
                  <a:lnTo>
                    <a:pt x="90637" y="42865"/>
                  </a:lnTo>
                  <a:lnTo>
                    <a:pt x="98775" y="23198"/>
                  </a:lnTo>
                  <a:lnTo>
                    <a:pt x="97435" y="14911"/>
                  </a:lnTo>
                  <a:lnTo>
                    <a:pt x="93033" y="8217"/>
                  </a:lnTo>
                  <a:lnTo>
                    <a:pt x="86589" y="2585"/>
                  </a:lnTo>
                  <a:lnTo>
                    <a:pt x="78783" y="0"/>
                  </a:lnTo>
                  <a:lnTo>
                    <a:pt x="60751" y="247"/>
                  </a:lnTo>
                  <a:lnTo>
                    <a:pt x="44158" y="7376"/>
                  </a:lnTo>
                  <a:lnTo>
                    <a:pt x="36458" y="12552"/>
                  </a:lnTo>
                  <a:lnTo>
                    <a:pt x="24782" y="27663"/>
                  </a:lnTo>
                  <a:lnTo>
                    <a:pt x="7755" y="65959"/>
                  </a:lnTo>
                  <a:lnTo>
                    <a:pt x="6566" y="89614"/>
                  </a:lnTo>
                  <a:lnTo>
                    <a:pt x="11107" y="114555"/>
                  </a:lnTo>
                  <a:lnTo>
                    <a:pt x="20924" y="137338"/>
                  </a:lnTo>
                  <a:lnTo>
                    <a:pt x="36206" y="152923"/>
                  </a:lnTo>
                  <a:lnTo>
                    <a:pt x="45194" y="158717"/>
                  </a:lnTo>
                  <a:lnTo>
                    <a:pt x="53526" y="161409"/>
                  </a:lnTo>
                  <a:lnTo>
                    <a:pt x="84228" y="1597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47730" y="294797"/>
              <a:ext cx="178986" cy="368488"/>
            </a:xfrm>
            <a:custGeom>
              <a:avLst/>
              <a:gdLst/>
              <a:ahLst/>
              <a:cxnLst/>
              <a:rect l="0" t="0" r="0" b="0"/>
              <a:pathLst>
                <a:path w="178986" h="368488">
                  <a:moveTo>
                    <a:pt x="0" y="10529"/>
                  </a:moveTo>
                  <a:lnTo>
                    <a:pt x="14654" y="72622"/>
                  </a:lnTo>
                  <a:lnTo>
                    <a:pt x="24749" y="121734"/>
                  </a:lnTo>
                  <a:lnTo>
                    <a:pt x="35149" y="175150"/>
                  </a:lnTo>
                  <a:lnTo>
                    <a:pt x="49144" y="231130"/>
                  </a:lnTo>
                  <a:lnTo>
                    <a:pt x="66293" y="292967"/>
                  </a:lnTo>
                  <a:lnTo>
                    <a:pt x="86275" y="356178"/>
                  </a:lnTo>
                  <a:lnTo>
                    <a:pt x="91442" y="364964"/>
                  </a:lnTo>
                  <a:lnTo>
                    <a:pt x="97226" y="368482"/>
                  </a:lnTo>
                  <a:lnTo>
                    <a:pt x="103422" y="368487"/>
                  </a:lnTo>
                  <a:lnTo>
                    <a:pt x="108722" y="363811"/>
                  </a:lnTo>
                  <a:lnTo>
                    <a:pt x="121771" y="334874"/>
                  </a:lnTo>
                  <a:lnTo>
                    <a:pt x="133541" y="280054"/>
                  </a:lnTo>
                  <a:lnTo>
                    <a:pt x="141802" y="224426"/>
                  </a:lnTo>
                  <a:lnTo>
                    <a:pt x="147463" y="164001"/>
                  </a:lnTo>
                  <a:lnTo>
                    <a:pt x="158633" y="108911"/>
                  </a:lnTo>
                  <a:lnTo>
                    <a:pt x="174398" y="51951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24503" y="527176"/>
              <a:ext cx="181197" cy="169035"/>
            </a:xfrm>
            <a:custGeom>
              <a:avLst/>
              <a:gdLst/>
              <a:ahLst/>
              <a:cxnLst/>
              <a:rect l="0" t="0" r="0" b="0"/>
              <a:pathLst>
                <a:path w="181197" h="169035">
                  <a:moveTo>
                    <a:pt x="107497" y="51891"/>
                  </a:moveTo>
                  <a:lnTo>
                    <a:pt x="87253" y="7928"/>
                  </a:lnTo>
                  <a:lnTo>
                    <a:pt x="79963" y="2695"/>
                  </a:lnTo>
                  <a:lnTo>
                    <a:pt x="71593" y="377"/>
                  </a:lnTo>
                  <a:lnTo>
                    <a:pt x="62504" y="0"/>
                  </a:lnTo>
                  <a:lnTo>
                    <a:pt x="46166" y="5822"/>
                  </a:lnTo>
                  <a:lnTo>
                    <a:pt x="38533" y="10650"/>
                  </a:lnTo>
                  <a:lnTo>
                    <a:pt x="16613" y="39801"/>
                  </a:lnTo>
                  <a:lnTo>
                    <a:pt x="889" y="78075"/>
                  </a:lnTo>
                  <a:lnTo>
                    <a:pt x="0" y="119051"/>
                  </a:lnTo>
                  <a:lnTo>
                    <a:pt x="7468" y="140621"/>
                  </a:lnTo>
                  <a:lnTo>
                    <a:pt x="12735" y="149649"/>
                  </a:lnTo>
                  <a:lnTo>
                    <a:pt x="27946" y="162799"/>
                  </a:lnTo>
                  <a:lnTo>
                    <a:pt x="36915" y="167944"/>
                  </a:lnTo>
                  <a:lnTo>
                    <a:pt x="45234" y="169034"/>
                  </a:lnTo>
                  <a:lnTo>
                    <a:pt x="60717" y="164006"/>
                  </a:lnTo>
                  <a:lnTo>
                    <a:pt x="72278" y="150853"/>
                  </a:lnTo>
                  <a:lnTo>
                    <a:pt x="89232" y="108224"/>
                  </a:lnTo>
                  <a:lnTo>
                    <a:pt x="102675" y="64102"/>
                  </a:lnTo>
                  <a:lnTo>
                    <a:pt x="104282" y="65881"/>
                  </a:lnTo>
                  <a:lnTo>
                    <a:pt x="108408" y="79166"/>
                  </a:lnTo>
                  <a:lnTo>
                    <a:pt x="125054" y="105206"/>
                  </a:lnTo>
                  <a:lnTo>
                    <a:pt x="181196" y="146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37285" y="305326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10722" y="225179"/>
                  </a:lnTo>
                  <a:lnTo>
                    <a:pt x="18669" y="283689"/>
                  </a:lnTo>
                  <a:lnTo>
                    <a:pt x="20585" y="340307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63626" y="515896"/>
              <a:ext cx="114422" cy="181357"/>
            </a:xfrm>
            <a:custGeom>
              <a:avLst/>
              <a:gdLst/>
              <a:ahLst/>
              <a:cxnLst/>
              <a:rect l="0" t="0" r="0" b="0"/>
              <a:pathLst>
                <a:path w="114422" h="181357">
                  <a:moveTo>
                    <a:pt x="0" y="21057"/>
                  </a:moveTo>
                  <a:lnTo>
                    <a:pt x="0" y="75201"/>
                  </a:lnTo>
                  <a:lnTo>
                    <a:pt x="5590" y="124559"/>
                  </a:lnTo>
                  <a:lnTo>
                    <a:pt x="20244" y="157399"/>
                  </a:lnTo>
                  <a:lnTo>
                    <a:pt x="35904" y="172510"/>
                  </a:lnTo>
                  <a:lnTo>
                    <a:pt x="44993" y="178178"/>
                  </a:lnTo>
                  <a:lnTo>
                    <a:pt x="64451" y="181356"/>
                  </a:lnTo>
                  <a:lnTo>
                    <a:pt x="74553" y="180565"/>
                  </a:lnTo>
                  <a:lnTo>
                    <a:pt x="83627" y="175359"/>
                  </a:lnTo>
                  <a:lnTo>
                    <a:pt x="99949" y="157096"/>
                  </a:lnTo>
                  <a:lnTo>
                    <a:pt x="108763" y="130262"/>
                  </a:lnTo>
                  <a:lnTo>
                    <a:pt x="114421" y="70964"/>
                  </a:lnTo>
                  <a:lnTo>
                    <a:pt x="107297" y="1779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42611" y="494558"/>
              <a:ext cx="147540" cy="242437"/>
            </a:xfrm>
            <a:custGeom>
              <a:avLst/>
              <a:gdLst/>
              <a:ahLst/>
              <a:cxnLst/>
              <a:rect l="0" t="0" r="0" b="0"/>
              <a:pathLst>
                <a:path w="147540" h="242437">
                  <a:moveTo>
                    <a:pt x="0" y="73980"/>
                  </a:moveTo>
                  <a:lnTo>
                    <a:pt x="49552" y="88635"/>
                  </a:lnTo>
                  <a:lnTo>
                    <a:pt x="83312" y="87551"/>
                  </a:lnTo>
                  <a:lnTo>
                    <a:pt x="115542" y="79821"/>
                  </a:lnTo>
                  <a:lnTo>
                    <a:pt x="133630" y="67218"/>
                  </a:lnTo>
                  <a:lnTo>
                    <a:pt x="141729" y="58943"/>
                  </a:lnTo>
                  <a:lnTo>
                    <a:pt x="145959" y="49918"/>
                  </a:lnTo>
                  <a:lnTo>
                    <a:pt x="147539" y="30531"/>
                  </a:lnTo>
                  <a:lnTo>
                    <a:pt x="143983" y="21617"/>
                  </a:lnTo>
                  <a:lnTo>
                    <a:pt x="130673" y="5474"/>
                  </a:lnTo>
                  <a:lnTo>
                    <a:pt x="122210" y="1403"/>
                  </a:lnTo>
                  <a:lnTo>
                    <a:pt x="103449" y="0"/>
                  </a:lnTo>
                  <a:lnTo>
                    <a:pt x="83412" y="9515"/>
                  </a:lnTo>
                  <a:lnTo>
                    <a:pt x="65148" y="25442"/>
                  </a:lnTo>
                  <a:lnTo>
                    <a:pt x="34200" y="74521"/>
                  </a:lnTo>
                  <a:lnTo>
                    <a:pt x="24951" y="111315"/>
                  </a:lnTo>
                  <a:lnTo>
                    <a:pt x="27800" y="151853"/>
                  </a:lnTo>
                  <a:lnTo>
                    <a:pt x="41642" y="187911"/>
                  </a:lnTo>
                  <a:lnTo>
                    <a:pt x="60561" y="215232"/>
                  </a:lnTo>
                  <a:lnTo>
                    <a:pt x="86574" y="232556"/>
                  </a:lnTo>
                  <a:lnTo>
                    <a:pt x="136870" y="2424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63295" y="800173"/>
              <a:ext cx="1979359" cy="52636"/>
            </a:xfrm>
            <a:custGeom>
              <a:avLst/>
              <a:gdLst/>
              <a:ahLst/>
              <a:cxnLst/>
              <a:rect l="0" t="0" r="0" b="0"/>
              <a:pathLst>
                <a:path w="1979359" h="52636">
                  <a:moveTo>
                    <a:pt x="1979358" y="42106"/>
                  </a:moveTo>
                  <a:lnTo>
                    <a:pt x="1917265" y="36517"/>
                  </a:lnTo>
                  <a:lnTo>
                    <a:pt x="1865880" y="32554"/>
                  </a:lnTo>
                  <a:lnTo>
                    <a:pt x="1807550" y="31771"/>
                  </a:lnTo>
                  <a:lnTo>
                    <a:pt x="1757266" y="28515"/>
                  </a:lnTo>
                  <a:lnTo>
                    <a:pt x="1705322" y="23262"/>
                  </a:lnTo>
                  <a:lnTo>
                    <a:pt x="1649767" y="21705"/>
                  </a:lnTo>
                  <a:lnTo>
                    <a:pt x="1588853" y="21244"/>
                  </a:lnTo>
                  <a:lnTo>
                    <a:pt x="1526350" y="21107"/>
                  </a:lnTo>
                  <a:lnTo>
                    <a:pt x="1469617" y="21066"/>
                  </a:lnTo>
                  <a:lnTo>
                    <a:pt x="1413812" y="17935"/>
                  </a:lnTo>
                  <a:lnTo>
                    <a:pt x="1368865" y="13816"/>
                  </a:lnTo>
                  <a:lnTo>
                    <a:pt x="1321593" y="11985"/>
                  </a:lnTo>
                  <a:lnTo>
                    <a:pt x="1265708" y="10955"/>
                  </a:lnTo>
                  <a:lnTo>
                    <a:pt x="1219514" y="10649"/>
                  </a:lnTo>
                  <a:lnTo>
                    <a:pt x="1159424" y="10559"/>
                  </a:lnTo>
                  <a:lnTo>
                    <a:pt x="1106524" y="10532"/>
                  </a:lnTo>
                  <a:lnTo>
                    <a:pt x="1047898" y="9353"/>
                  </a:lnTo>
                  <a:lnTo>
                    <a:pt x="984824" y="1456"/>
                  </a:lnTo>
                  <a:lnTo>
                    <a:pt x="929751" y="282"/>
                  </a:lnTo>
                  <a:lnTo>
                    <a:pt x="884315" y="78"/>
                  </a:lnTo>
                  <a:lnTo>
                    <a:pt x="824059" y="18"/>
                  </a:lnTo>
                  <a:lnTo>
                    <a:pt x="775010" y="0"/>
                  </a:lnTo>
                  <a:lnTo>
                    <a:pt x="716515" y="3113"/>
                  </a:lnTo>
                  <a:lnTo>
                    <a:pt x="659900" y="9058"/>
                  </a:lnTo>
                  <a:lnTo>
                    <a:pt x="600938" y="10087"/>
                  </a:lnTo>
                  <a:lnTo>
                    <a:pt x="548373" y="10392"/>
                  </a:lnTo>
                  <a:lnTo>
                    <a:pt x="486394" y="10483"/>
                  </a:lnTo>
                  <a:lnTo>
                    <a:pt x="443123" y="13624"/>
                  </a:lnTo>
                  <a:lnTo>
                    <a:pt x="385539" y="18849"/>
                  </a:lnTo>
                  <a:lnTo>
                    <a:pt x="332603" y="23517"/>
                  </a:lnTo>
                  <a:lnTo>
                    <a:pt x="272464" y="32309"/>
                  </a:lnTo>
                  <a:lnTo>
                    <a:pt x="210191" y="39203"/>
                  </a:lnTo>
                  <a:lnTo>
                    <a:pt x="150406" y="44366"/>
                  </a:lnTo>
                  <a:lnTo>
                    <a:pt x="95648" y="50185"/>
                  </a:lnTo>
                  <a:lnTo>
                    <a:pt x="45497" y="51909"/>
                  </a:lnTo>
                  <a:lnTo>
                    <a:pt x="0" y="52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42456" y="248771"/>
              <a:ext cx="258208" cy="503324"/>
            </a:xfrm>
            <a:custGeom>
              <a:avLst/>
              <a:gdLst/>
              <a:ahLst/>
              <a:cxnLst/>
              <a:rect l="0" t="0" r="0" b="0"/>
              <a:pathLst>
                <a:path w="258208" h="503324">
                  <a:moveTo>
                    <a:pt x="173979" y="24969"/>
                  </a:moveTo>
                  <a:lnTo>
                    <a:pt x="155998" y="9328"/>
                  </a:lnTo>
                  <a:lnTo>
                    <a:pt x="139081" y="1250"/>
                  </a:lnTo>
                  <a:lnTo>
                    <a:pt x="119864" y="0"/>
                  </a:lnTo>
                  <a:lnTo>
                    <a:pt x="99625" y="4513"/>
                  </a:lnTo>
                  <a:lnTo>
                    <a:pt x="69670" y="20208"/>
                  </a:lnTo>
                  <a:lnTo>
                    <a:pt x="53140" y="32992"/>
                  </a:lnTo>
                  <a:lnTo>
                    <a:pt x="30680" y="64521"/>
                  </a:lnTo>
                  <a:lnTo>
                    <a:pt x="14797" y="103499"/>
                  </a:lnTo>
                  <a:lnTo>
                    <a:pt x="6185" y="157421"/>
                  </a:lnTo>
                  <a:lnTo>
                    <a:pt x="0" y="194456"/>
                  </a:lnTo>
                  <a:lnTo>
                    <a:pt x="3366" y="242604"/>
                  </a:lnTo>
                  <a:lnTo>
                    <a:pt x="6054" y="297294"/>
                  </a:lnTo>
                  <a:lnTo>
                    <a:pt x="19969" y="355233"/>
                  </a:lnTo>
                  <a:lnTo>
                    <a:pt x="39312" y="416720"/>
                  </a:lnTo>
                  <a:lnTo>
                    <a:pt x="61938" y="459758"/>
                  </a:lnTo>
                  <a:lnTo>
                    <a:pt x="96458" y="490968"/>
                  </a:lnTo>
                  <a:lnTo>
                    <a:pt x="125877" y="501141"/>
                  </a:lnTo>
                  <a:lnTo>
                    <a:pt x="156110" y="503323"/>
                  </a:lnTo>
                  <a:lnTo>
                    <a:pt x="192861" y="491398"/>
                  </a:lnTo>
                  <a:lnTo>
                    <a:pt x="215126" y="479496"/>
                  </a:lnTo>
                  <a:lnTo>
                    <a:pt x="230481" y="463287"/>
                  </a:lnTo>
                  <a:lnTo>
                    <a:pt x="258207" y="425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42777" y="242155"/>
              <a:ext cx="200042" cy="494840"/>
            </a:xfrm>
            <a:custGeom>
              <a:avLst/>
              <a:gdLst/>
              <a:ahLst/>
              <a:cxnLst/>
              <a:rect l="0" t="0" r="0" b="0"/>
              <a:pathLst>
                <a:path w="200042" h="494840">
                  <a:moveTo>
                    <a:pt x="0" y="0"/>
                  </a:moveTo>
                  <a:lnTo>
                    <a:pt x="1170" y="49263"/>
                  </a:lnTo>
                  <a:lnTo>
                    <a:pt x="11453" y="110293"/>
                  </a:lnTo>
                  <a:lnTo>
                    <a:pt x="24749" y="173605"/>
                  </a:lnTo>
                  <a:lnTo>
                    <a:pt x="35149" y="233152"/>
                  </a:lnTo>
                  <a:lnTo>
                    <a:pt x="40050" y="295250"/>
                  </a:lnTo>
                  <a:lnTo>
                    <a:pt x="41502" y="352514"/>
                  </a:lnTo>
                  <a:lnTo>
                    <a:pt x="41932" y="406525"/>
                  </a:lnTo>
                  <a:lnTo>
                    <a:pt x="42078" y="459414"/>
                  </a:lnTo>
                  <a:lnTo>
                    <a:pt x="43280" y="403467"/>
                  </a:lnTo>
                  <a:lnTo>
                    <a:pt x="51688" y="362611"/>
                  </a:lnTo>
                  <a:lnTo>
                    <a:pt x="62357" y="338975"/>
                  </a:lnTo>
                  <a:lnTo>
                    <a:pt x="78017" y="323011"/>
                  </a:lnTo>
                  <a:lnTo>
                    <a:pt x="87106" y="317116"/>
                  </a:lnTo>
                  <a:lnTo>
                    <a:pt x="106564" y="313686"/>
                  </a:lnTo>
                  <a:lnTo>
                    <a:pt x="116666" y="314409"/>
                  </a:lnTo>
                  <a:lnTo>
                    <a:pt x="134130" y="324571"/>
                  </a:lnTo>
                  <a:lnTo>
                    <a:pt x="164405" y="359691"/>
                  </a:lnTo>
                  <a:lnTo>
                    <a:pt x="192359" y="421291"/>
                  </a:lnTo>
                  <a:lnTo>
                    <a:pt x="199029" y="475896"/>
                  </a:lnTo>
                  <a:lnTo>
                    <a:pt x="200041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99144" y="543562"/>
              <a:ext cx="185831" cy="184899"/>
            </a:xfrm>
            <a:custGeom>
              <a:avLst/>
              <a:gdLst/>
              <a:ahLst/>
              <a:cxnLst/>
              <a:rect l="0" t="0" r="0" b="0"/>
              <a:pathLst>
                <a:path w="185831" h="184899">
                  <a:moveTo>
                    <a:pt x="48959" y="140790"/>
                  </a:moveTo>
                  <a:lnTo>
                    <a:pt x="87333" y="111481"/>
                  </a:lnTo>
                  <a:lnTo>
                    <a:pt x="102963" y="85703"/>
                  </a:lnTo>
                  <a:lnTo>
                    <a:pt x="109414" y="50248"/>
                  </a:lnTo>
                  <a:lnTo>
                    <a:pt x="104684" y="26850"/>
                  </a:lnTo>
                  <a:lnTo>
                    <a:pt x="100147" y="15697"/>
                  </a:lnTo>
                  <a:lnTo>
                    <a:pt x="92443" y="8261"/>
                  </a:lnTo>
                  <a:lnTo>
                    <a:pt x="71405" y="0"/>
                  </a:lnTo>
                  <a:lnTo>
                    <a:pt x="49576" y="2567"/>
                  </a:lnTo>
                  <a:lnTo>
                    <a:pt x="38842" y="6528"/>
                  </a:lnTo>
                  <a:lnTo>
                    <a:pt x="30516" y="13847"/>
                  </a:lnTo>
                  <a:lnTo>
                    <a:pt x="13209" y="46505"/>
                  </a:lnTo>
                  <a:lnTo>
                    <a:pt x="0" y="102582"/>
                  </a:lnTo>
                  <a:lnTo>
                    <a:pt x="528" y="146237"/>
                  </a:lnTo>
                  <a:lnTo>
                    <a:pt x="2634" y="158459"/>
                  </a:lnTo>
                  <a:lnTo>
                    <a:pt x="7547" y="167777"/>
                  </a:lnTo>
                  <a:lnTo>
                    <a:pt x="22365" y="181250"/>
                  </a:lnTo>
                  <a:lnTo>
                    <a:pt x="43769" y="184898"/>
                  </a:lnTo>
                  <a:lnTo>
                    <a:pt x="56027" y="184234"/>
                  </a:lnTo>
                  <a:lnTo>
                    <a:pt x="65370" y="180281"/>
                  </a:lnTo>
                  <a:lnTo>
                    <a:pt x="78870" y="166530"/>
                  </a:lnTo>
                  <a:lnTo>
                    <a:pt x="93046" y="139058"/>
                  </a:lnTo>
                  <a:lnTo>
                    <a:pt x="98238" y="134956"/>
                  </a:lnTo>
                  <a:lnTo>
                    <a:pt x="104039" y="134561"/>
                  </a:lnTo>
                  <a:lnTo>
                    <a:pt x="110245" y="136637"/>
                  </a:lnTo>
                  <a:lnTo>
                    <a:pt x="139357" y="161676"/>
                  </a:lnTo>
                  <a:lnTo>
                    <a:pt x="185830" y="1723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06031" y="558010"/>
              <a:ext cx="126343" cy="183461"/>
            </a:xfrm>
            <a:custGeom>
              <a:avLst/>
              <a:gdLst/>
              <a:ahLst/>
              <a:cxnLst/>
              <a:rect l="0" t="0" r="0" b="0"/>
              <a:pathLst>
                <a:path w="126343" h="183461">
                  <a:moveTo>
                    <a:pt x="0" y="63171"/>
                  </a:moveTo>
                  <a:lnTo>
                    <a:pt x="17958" y="125451"/>
                  </a:lnTo>
                  <a:lnTo>
                    <a:pt x="29367" y="163383"/>
                  </a:lnTo>
                  <a:lnTo>
                    <a:pt x="40738" y="182189"/>
                  </a:lnTo>
                  <a:lnTo>
                    <a:pt x="42366" y="183460"/>
                  </a:lnTo>
                  <a:lnTo>
                    <a:pt x="24088" y="122355"/>
                  </a:lnTo>
                  <a:lnTo>
                    <a:pt x="21656" y="69402"/>
                  </a:lnTo>
                  <a:lnTo>
                    <a:pt x="27562" y="44883"/>
                  </a:lnTo>
                  <a:lnTo>
                    <a:pt x="32413" y="33432"/>
                  </a:lnTo>
                  <a:lnTo>
                    <a:pt x="50280" y="17588"/>
                  </a:lnTo>
                  <a:lnTo>
                    <a:pt x="73820" y="781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38308" y="336911"/>
              <a:ext cx="30936" cy="410613"/>
            </a:xfrm>
            <a:custGeom>
              <a:avLst/>
              <a:gdLst/>
              <a:ahLst/>
              <a:cxnLst/>
              <a:rect l="0" t="0" r="0" b="0"/>
              <a:pathLst>
                <a:path w="30936" h="410613">
                  <a:moveTo>
                    <a:pt x="9878" y="0"/>
                  </a:moveTo>
                  <a:lnTo>
                    <a:pt x="1545" y="52051"/>
                  </a:lnTo>
                  <a:lnTo>
                    <a:pt x="0" y="101990"/>
                  </a:lnTo>
                  <a:lnTo>
                    <a:pt x="2662" y="155782"/>
                  </a:lnTo>
                  <a:lnTo>
                    <a:pt x="6671" y="199088"/>
                  </a:lnTo>
                  <a:lnTo>
                    <a:pt x="8928" y="261760"/>
                  </a:lnTo>
                  <a:lnTo>
                    <a:pt x="10766" y="315555"/>
                  </a:lnTo>
                  <a:lnTo>
                    <a:pt x="18156" y="369478"/>
                  </a:lnTo>
                  <a:lnTo>
                    <a:pt x="20576" y="392330"/>
                  </a:lnTo>
                  <a:lnTo>
                    <a:pt x="22859" y="398424"/>
                  </a:lnTo>
                  <a:lnTo>
                    <a:pt x="30935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85015" y="452725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3411" y="16788"/>
                  </a:lnTo>
                  <a:lnTo>
                    <a:pt x="53944" y="260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95253" y="833215"/>
              <a:ext cx="1526634" cy="30122"/>
            </a:xfrm>
            <a:custGeom>
              <a:avLst/>
              <a:gdLst/>
              <a:ahLst/>
              <a:cxnLst/>
              <a:rect l="0" t="0" r="0" b="0"/>
              <a:pathLst>
                <a:path w="1526634" h="30122">
                  <a:moveTo>
                    <a:pt x="1526633" y="30121"/>
                  </a:moveTo>
                  <a:lnTo>
                    <a:pt x="1483941" y="27002"/>
                  </a:lnTo>
                  <a:lnTo>
                    <a:pt x="1422225" y="20568"/>
                  </a:lnTo>
                  <a:lnTo>
                    <a:pt x="1373905" y="19882"/>
                  </a:lnTo>
                  <a:lnTo>
                    <a:pt x="1323713" y="19678"/>
                  </a:lnTo>
                  <a:lnTo>
                    <a:pt x="1264238" y="19610"/>
                  </a:lnTo>
                  <a:lnTo>
                    <a:pt x="1207430" y="19596"/>
                  </a:lnTo>
                  <a:lnTo>
                    <a:pt x="1151148" y="12358"/>
                  </a:lnTo>
                  <a:lnTo>
                    <a:pt x="1094970" y="9715"/>
                  </a:lnTo>
                  <a:lnTo>
                    <a:pt x="1033224" y="9193"/>
                  </a:lnTo>
                  <a:lnTo>
                    <a:pt x="973108" y="9090"/>
                  </a:lnTo>
                  <a:lnTo>
                    <a:pt x="916172" y="5950"/>
                  </a:lnTo>
                  <a:lnTo>
                    <a:pt x="859866" y="0"/>
                  </a:lnTo>
                  <a:lnTo>
                    <a:pt x="803684" y="6061"/>
                  </a:lnTo>
                  <a:lnTo>
                    <a:pt x="747525" y="8471"/>
                  </a:lnTo>
                  <a:lnTo>
                    <a:pt x="685783" y="8947"/>
                  </a:lnTo>
                  <a:lnTo>
                    <a:pt x="634604" y="9030"/>
                  </a:lnTo>
                  <a:lnTo>
                    <a:pt x="572144" y="9057"/>
                  </a:lnTo>
                  <a:lnTo>
                    <a:pt x="523074" y="9062"/>
                  </a:lnTo>
                  <a:lnTo>
                    <a:pt x="460859" y="9064"/>
                  </a:lnTo>
                  <a:lnTo>
                    <a:pt x="409902" y="9064"/>
                  </a:lnTo>
                  <a:lnTo>
                    <a:pt x="360879" y="9064"/>
                  </a:lnTo>
                  <a:lnTo>
                    <a:pt x="302392" y="9064"/>
                  </a:lnTo>
                  <a:lnTo>
                    <a:pt x="244609" y="9064"/>
                  </a:lnTo>
                  <a:lnTo>
                    <a:pt x="181203" y="9064"/>
                  </a:lnTo>
                  <a:lnTo>
                    <a:pt x="123271" y="9064"/>
                  </a:lnTo>
                  <a:lnTo>
                    <a:pt x="75260" y="9064"/>
                  </a:lnTo>
                  <a:lnTo>
                    <a:pt x="13146" y="9064"/>
                  </a:lnTo>
                  <a:lnTo>
                    <a:pt x="0" y="9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2" name="Straight Connector 21"/>
          <p:cNvCxnSpPr/>
          <p:nvPr/>
        </p:nvCxnSpPr>
        <p:spPr>
          <a:xfrm>
            <a:off x="3505989" y="1905658"/>
            <a:ext cx="221098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706445" y="1916186"/>
            <a:ext cx="0" cy="98967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3516518" y="1916186"/>
            <a:ext cx="0" cy="93703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H="1">
            <a:off x="3516518" y="2895336"/>
            <a:ext cx="220045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Freeform 25"/>
          <p:cNvSpPr/>
          <p:nvPr/>
        </p:nvSpPr>
        <p:spPr>
          <a:xfrm>
            <a:off x="2116227" y="1895129"/>
            <a:ext cx="1000209" cy="1000209"/>
          </a:xfrm>
          <a:custGeom>
            <a:avLst/>
            <a:gdLst/>
            <a:ahLst/>
            <a:cxnLst/>
            <a:rect l="0" t="0" r="0" b="0"/>
            <a:pathLst>
              <a:path w="1000209" h="1000209">
                <a:moveTo>
                  <a:pt x="0" y="0"/>
                </a:moveTo>
                <a:lnTo>
                  <a:pt x="1000208" y="0"/>
                </a:lnTo>
                <a:lnTo>
                  <a:pt x="1000208" y="1000208"/>
                </a:lnTo>
                <a:lnTo>
                  <a:pt x="0" y="1000208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2126756" y="2232041"/>
            <a:ext cx="96862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3537575" y="2232041"/>
            <a:ext cx="216887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2632124" y="2274155"/>
            <a:ext cx="2797576" cy="483688"/>
            <a:chOff x="2632124" y="2274155"/>
            <a:chExt cx="2797576" cy="483688"/>
          </a:xfrm>
        </p:grpSpPr>
        <p:sp>
          <p:nvSpPr>
            <p:cNvPr id="29" name="Freeform 28"/>
            <p:cNvSpPr/>
            <p:nvPr/>
          </p:nvSpPr>
          <p:spPr>
            <a:xfrm>
              <a:off x="2632124" y="2305741"/>
              <a:ext cx="10530" cy="357969"/>
            </a:xfrm>
            <a:custGeom>
              <a:avLst/>
              <a:gdLst/>
              <a:ahLst/>
              <a:cxnLst/>
              <a:rect l="0" t="0" r="0" b="0"/>
              <a:pathLst>
                <a:path w="10530" h="357969">
                  <a:moveTo>
                    <a:pt x="0" y="0"/>
                  </a:moveTo>
                  <a:lnTo>
                    <a:pt x="0" y="58616"/>
                  </a:lnTo>
                  <a:lnTo>
                    <a:pt x="7236" y="113960"/>
                  </a:lnTo>
                  <a:lnTo>
                    <a:pt x="9553" y="162967"/>
                  </a:lnTo>
                  <a:lnTo>
                    <a:pt x="10239" y="213363"/>
                  </a:lnTo>
                  <a:lnTo>
                    <a:pt x="10471" y="272906"/>
                  </a:lnTo>
                  <a:lnTo>
                    <a:pt x="10517" y="329728"/>
                  </a:lnTo>
                  <a:lnTo>
                    <a:pt x="10529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274362" y="2696464"/>
              <a:ext cx="53510" cy="61379"/>
            </a:xfrm>
            <a:custGeom>
              <a:avLst/>
              <a:gdLst/>
              <a:ahLst/>
              <a:cxnLst/>
              <a:rect l="0" t="0" r="0" b="0"/>
              <a:pathLst>
                <a:path w="53510" h="61379">
                  <a:moveTo>
                    <a:pt x="42114" y="19888"/>
                  </a:moveTo>
                  <a:lnTo>
                    <a:pt x="25347" y="14299"/>
                  </a:lnTo>
                  <a:lnTo>
                    <a:pt x="19238" y="16162"/>
                  </a:lnTo>
                  <a:lnTo>
                    <a:pt x="13995" y="20913"/>
                  </a:lnTo>
                  <a:lnTo>
                    <a:pt x="9330" y="27591"/>
                  </a:lnTo>
                  <a:lnTo>
                    <a:pt x="7390" y="35551"/>
                  </a:lnTo>
                  <a:lnTo>
                    <a:pt x="8354" y="53756"/>
                  </a:lnTo>
                  <a:lnTo>
                    <a:pt x="13758" y="58844"/>
                  </a:lnTo>
                  <a:lnTo>
                    <a:pt x="22041" y="61067"/>
                  </a:lnTo>
                  <a:lnTo>
                    <a:pt x="32241" y="61378"/>
                  </a:lnTo>
                  <a:lnTo>
                    <a:pt x="40212" y="56907"/>
                  </a:lnTo>
                  <a:lnTo>
                    <a:pt x="52187" y="39460"/>
                  </a:lnTo>
                  <a:lnTo>
                    <a:pt x="53509" y="29427"/>
                  </a:lnTo>
                  <a:lnTo>
                    <a:pt x="48738" y="8920"/>
                  </a:lnTo>
                  <a:lnTo>
                    <a:pt x="43021" y="3217"/>
                  </a:lnTo>
                  <a:lnTo>
                    <a:pt x="35699" y="585"/>
                  </a:lnTo>
                  <a:lnTo>
                    <a:pt x="27309" y="0"/>
                  </a:lnTo>
                  <a:lnTo>
                    <a:pt x="20546" y="3120"/>
                  </a:lnTo>
                  <a:lnTo>
                    <a:pt x="9911" y="15945"/>
                  </a:lnTo>
                  <a:lnTo>
                    <a:pt x="10117" y="23108"/>
                  </a:lnTo>
                  <a:lnTo>
                    <a:pt x="13764" y="30224"/>
                  </a:lnTo>
                  <a:lnTo>
                    <a:pt x="19704" y="37307"/>
                  </a:lnTo>
                  <a:lnTo>
                    <a:pt x="26005" y="39689"/>
                  </a:lnTo>
                  <a:lnTo>
                    <a:pt x="32544" y="38938"/>
                  </a:lnTo>
                  <a:lnTo>
                    <a:pt x="39244" y="36098"/>
                  </a:lnTo>
                  <a:lnTo>
                    <a:pt x="42540" y="29525"/>
                  </a:lnTo>
                  <a:lnTo>
                    <a:pt x="43083" y="9743"/>
                  </a:lnTo>
                  <a:lnTo>
                    <a:pt x="39251" y="3766"/>
                  </a:lnTo>
                  <a:lnTo>
                    <a:pt x="33186" y="951"/>
                  </a:lnTo>
                  <a:lnTo>
                    <a:pt x="25634" y="244"/>
                  </a:lnTo>
                  <a:lnTo>
                    <a:pt x="19429" y="2113"/>
                  </a:lnTo>
                  <a:lnTo>
                    <a:pt x="0" y="198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870766" y="2316831"/>
              <a:ext cx="280955" cy="416893"/>
            </a:xfrm>
            <a:custGeom>
              <a:avLst/>
              <a:gdLst/>
              <a:ahLst/>
              <a:cxnLst/>
              <a:rect l="0" t="0" r="0" b="0"/>
              <a:pathLst>
                <a:path w="280955" h="416893">
                  <a:moveTo>
                    <a:pt x="203762" y="20495"/>
                  </a:moveTo>
                  <a:lnTo>
                    <a:pt x="145145" y="14906"/>
                  </a:lnTo>
                  <a:lnTo>
                    <a:pt x="90971" y="3707"/>
                  </a:lnTo>
                  <a:lnTo>
                    <a:pt x="35210" y="281"/>
                  </a:lnTo>
                  <a:lnTo>
                    <a:pt x="21204" y="0"/>
                  </a:lnTo>
                  <a:lnTo>
                    <a:pt x="11867" y="4492"/>
                  </a:lnTo>
                  <a:lnTo>
                    <a:pt x="5642" y="12166"/>
                  </a:lnTo>
                  <a:lnTo>
                    <a:pt x="1492" y="21961"/>
                  </a:lnTo>
                  <a:lnTo>
                    <a:pt x="0" y="42204"/>
                  </a:lnTo>
                  <a:lnTo>
                    <a:pt x="11636" y="95450"/>
                  </a:lnTo>
                  <a:lnTo>
                    <a:pt x="18157" y="120879"/>
                  </a:lnTo>
                  <a:lnTo>
                    <a:pt x="22704" y="127192"/>
                  </a:lnTo>
                  <a:lnTo>
                    <a:pt x="28074" y="129061"/>
                  </a:lnTo>
                  <a:lnTo>
                    <a:pt x="75948" y="120146"/>
                  </a:lnTo>
                  <a:lnTo>
                    <a:pt x="135458" y="124807"/>
                  </a:lnTo>
                  <a:lnTo>
                    <a:pt x="170655" y="136670"/>
                  </a:lnTo>
                  <a:lnTo>
                    <a:pt x="226149" y="175253"/>
                  </a:lnTo>
                  <a:lnTo>
                    <a:pt x="240228" y="192222"/>
                  </a:lnTo>
                  <a:lnTo>
                    <a:pt x="269916" y="249260"/>
                  </a:lnTo>
                  <a:lnTo>
                    <a:pt x="279177" y="271907"/>
                  </a:lnTo>
                  <a:lnTo>
                    <a:pt x="280954" y="296790"/>
                  </a:lnTo>
                  <a:lnTo>
                    <a:pt x="272562" y="345303"/>
                  </a:lnTo>
                  <a:lnTo>
                    <a:pt x="257423" y="377997"/>
                  </a:lnTo>
                  <a:lnTo>
                    <a:pt x="241649" y="393074"/>
                  </a:lnTo>
                  <a:lnTo>
                    <a:pt x="209919" y="408139"/>
                  </a:lnTo>
                  <a:lnTo>
                    <a:pt x="170881" y="416892"/>
                  </a:lnTo>
                  <a:lnTo>
                    <a:pt x="129679" y="416366"/>
                  </a:lnTo>
                  <a:lnTo>
                    <a:pt x="73835" y="405708"/>
                  </a:lnTo>
                  <a:lnTo>
                    <a:pt x="24778" y="3784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53596" y="2274155"/>
              <a:ext cx="26175" cy="326384"/>
            </a:xfrm>
            <a:custGeom>
              <a:avLst/>
              <a:gdLst/>
              <a:ahLst/>
              <a:cxnLst/>
              <a:rect l="0" t="0" r="0" b="0"/>
              <a:pathLst>
                <a:path w="26175" h="326384">
                  <a:moveTo>
                    <a:pt x="0" y="0"/>
                  </a:moveTo>
                  <a:lnTo>
                    <a:pt x="5589" y="62093"/>
                  </a:lnTo>
                  <a:lnTo>
                    <a:pt x="10722" y="113477"/>
                  </a:lnTo>
                  <a:lnTo>
                    <a:pt x="18669" y="171807"/>
                  </a:lnTo>
                  <a:lnTo>
                    <a:pt x="26174" y="228130"/>
                  </a:lnTo>
                  <a:lnTo>
                    <a:pt x="23281" y="280286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93048" y="2274155"/>
              <a:ext cx="236652" cy="428775"/>
            </a:xfrm>
            <a:custGeom>
              <a:avLst/>
              <a:gdLst/>
              <a:ahLst/>
              <a:cxnLst/>
              <a:rect l="0" t="0" r="0" b="0"/>
              <a:pathLst>
                <a:path w="236652" h="428775">
                  <a:moveTo>
                    <a:pt x="113314" y="0"/>
                  </a:moveTo>
                  <a:lnTo>
                    <a:pt x="70653" y="48901"/>
                  </a:lnTo>
                  <a:lnTo>
                    <a:pt x="48606" y="99607"/>
                  </a:lnTo>
                  <a:lnTo>
                    <a:pt x="26920" y="154683"/>
                  </a:lnTo>
                  <a:lnTo>
                    <a:pt x="17090" y="210622"/>
                  </a:lnTo>
                  <a:lnTo>
                    <a:pt x="4230" y="266732"/>
                  </a:lnTo>
                  <a:lnTo>
                    <a:pt x="0" y="321706"/>
                  </a:lnTo>
                  <a:lnTo>
                    <a:pt x="7470" y="356583"/>
                  </a:lnTo>
                  <a:lnTo>
                    <a:pt x="30362" y="396690"/>
                  </a:lnTo>
                  <a:lnTo>
                    <a:pt x="44861" y="411443"/>
                  </a:lnTo>
                  <a:lnTo>
                    <a:pt x="63004" y="421900"/>
                  </a:lnTo>
                  <a:lnTo>
                    <a:pt x="98537" y="428774"/>
                  </a:lnTo>
                  <a:lnTo>
                    <a:pt x="121955" y="424143"/>
                  </a:lnTo>
                  <a:lnTo>
                    <a:pt x="175067" y="395582"/>
                  </a:lnTo>
                  <a:lnTo>
                    <a:pt x="207098" y="365182"/>
                  </a:lnTo>
                  <a:lnTo>
                    <a:pt x="225720" y="335929"/>
                  </a:lnTo>
                  <a:lnTo>
                    <a:pt x="233463" y="314248"/>
                  </a:lnTo>
                  <a:lnTo>
                    <a:pt x="236651" y="276904"/>
                  </a:lnTo>
                  <a:lnTo>
                    <a:pt x="233252" y="254090"/>
                  </a:lnTo>
                  <a:lnTo>
                    <a:pt x="221602" y="235371"/>
                  </a:lnTo>
                  <a:lnTo>
                    <a:pt x="213582" y="227104"/>
                  </a:lnTo>
                  <a:lnTo>
                    <a:pt x="204726" y="222763"/>
                  </a:lnTo>
                  <a:lnTo>
                    <a:pt x="185527" y="221058"/>
                  </a:lnTo>
                  <a:lnTo>
                    <a:pt x="168416" y="227320"/>
                  </a:lnTo>
                  <a:lnTo>
                    <a:pt x="109901" y="277493"/>
                  </a:lnTo>
                  <a:lnTo>
                    <a:pt x="91116" y="297209"/>
                  </a:lnTo>
                  <a:lnTo>
                    <a:pt x="8172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549159" y="821222"/>
            <a:ext cx="1271022" cy="561594"/>
            <a:chOff x="6549159" y="821222"/>
            <a:chExt cx="1271022" cy="561594"/>
          </a:xfrm>
        </p:grpSpPr>
        <p:sp>
          <p:nvSpPr>
            <p:cNvPr id="35" name="Freeform 34"/>
            <p:cNvSpPr/>
            <p:nvPr/>
          </p:nvSpPr>
          <p:spPr>
            <a:xfrm>
              <a:off x="6549159" y="821222"/>
              <a:ext cx="41681" cy="526426"/>
            </a:xfrm>
            <a:custGeom>
              <a:avLst/>
              <a:gdLst/>
              <a:ahLst/>
              <a:cxnLst/>
              <a:rect l="0" t="0" r="0" b="0"/>
              <a:pathLst>
                <a:path w="41681" h="526426">
                  <a:moveTo>
                    <a:pt x="10094" y="0"/>
                  </a:moveTo>
                  <a:lnTo>
                    <a:pt x="1762" y="48931"/>
                  </a:lnTo>
                  <a:lnTo>
                    <a:pt x="0" y="108062"/>
                  </a:lnTo>
                  <a:lnTo>
                    <a:pt x="8057" y="163632"/>
                  </a:lnTo>
                  <a:lnTo>
                    <a:pt x="18737" y="226053"/>
                  </a:lnTo>
                  <a:lnTo>
                    <a:pt x="21421" y="279876"/>
                  </a:lnTo>
                  <a:lnTo>
                    <a:pt x="29640" y="341923"/>
                  </a:lnTo>
                  <a:lnTo>
                    <a:pt x="38089" y="391974"/>
                  </a:lnTo>
                  <a:lnTo>
                    <a:pt x="40616" y="443694"/>
                  </a:lnTo>
                  <a:lnTo>
                    <a:pt x="41470" y="498038"/>
                  </a:lnTo>
                  <a:lnTo>
                    <a:pt x="4168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80352" y="1316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17835" y="842279"/>
              <a:ext cx="324472" cy="480073"/>
            </a:xfrm>
            <a:custGeom>
              <a:avLst/>
              <a:gdLst/>
              <a:ahLst/>
              <a:cxnLst/>
              <a:rect l="0" t="0" r="0" b="0"/>
              <a:pathLst>
                <a:path w="324472" h="480073">
                  <a:moveTo>
                    <a:pt x="241543" y="0"/>
                  </a:moveTo>
                  <a:lnTo>
                    <a:pt x="182926" y="0"/>
                  </a:lnTo>
                  <a:lnTo>
                    <a:pt x="120347" y="0"/>
                  </a:lnTo>
                  <a:lnTo>
                    <a:pt x="70192" y="0"/>
                  </a:lnTo>
                  <a:lnTo>
                    <a:pt x="27516" y="2340"/>
                  </a:lnTo>
                  <a:lnTo>
                    <a:pt x="7599" y="11179"/>
                  </a:lnTo>
                  <a:lnTo>
                    <a:pt x="2522" y="19151"/>
                  </a:lnTo>
                  <a:lnTo>
                    <a:pt x="0" y="40487"/>
                  </a:lnTo>
                  <a:lnTo>
                    <a:pt x="7914" y="92312"/>
                  </a:lnTo>
                  <a:lnTo>
                    <a:pt x="20743" y="144490"/>
                  </a:lnTo>
                  <a:lnTo>
                    <a:pt x="34542" y="194528"/>
                  </a:lnTo>
                  <a:lnTo>
                    <a:pt x="39201" y="201045"/>
                  </a:lnTo>
                  <a:lnTo>
                    <a:pt x="44647" y="203050"/>
                  </a:lnTo>
                  <a:lnTo>
                    <a:pt x="50617" y="202047"/>
                  </a:lnTo>
                  <a:lnTo>
                    <a:pt x="79351" y="185967"/>
                  </a:lnTo>
                  <a:lnTo>
                    <a:pt x="130779" y="180364"/>
                  </a:lnTo>
                  <a:lnTo>
                    <a:pt x="185739" y="184846"/>
                  </a:lnTo>
                  <a:lnTo>
                    <a:pt x="237625" y="205402"/>
                  </a:lnTo>
                  <a:lnTo>
                    <a:pt x="270798" y="226327"/>
                  </a:lnTo>
                  <a:lnTo>
                    <a:pt x="310964" y="274430"/>
                  </a:lnTo>
                  <a:lnTo>
                    <a:pt x="319190" y="298224"/>
                  </a:lnTo>
                  <a:lnTo>
                    <a:pt x="324471" y="357216"/>
                  </a:lnTo>
                  <a:lnTo>
                    <a:pt x="319797" y="396741"/>
                  </a:lnTo>
                  <a:lnTo>
                    <a:pt x="307908" y="416535"/>
                  </a:lnTo>
                  <a:lnTo>
                    <a:pt x="271680" y="448307"/>
                  </a:lnTo>
                  <a:lnTo>
                    <a:pt x="235525" y="470004"/>
                  </a:lnTo>
                  <a:lnTo>
                    <a:pt x="183998" y="480072"/>
                  </a:lnTo>
                  <a:lnTo>
                    <a:pt x="141044" y="477466"/>
                  </a:lnTo>
                  <a:lnTo>
                    <a:pt x="87365" y="454482"/>
                  </a:lnTo>
                  <a:lnTo>
                    <a:pt x="62559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12190" y="894922"/>
              <a:ext cx="20930" cy="431669"/>
            </a:xfrm>
            <a:custGeom>
              <a:avLst/>
              <a:gdLst/>
              <a:ahLst/>
              <a:cxnLst/>
              <a:rect l="0" t="0" r="0" b="0"/>
              <a:pathLst>
                <a:path w="20930" h="431669">
                  <a:moveTo>
                    <a:pt x="10401" y="0"/>
                  </a:moveTo>
                  <a:lnTo>
                    <a:pt x="3165" y="27556"/>
                  </a:lnTo>
                  <a:lnTo>
                    <a:pt x="522" y="83779"/>
                  </a:lnTo>
                  <a:lnTo>
                    <a:pt x="0" y="140291"/>
                  </a:lnTo>
                  <a:lnTo>
                    <a:pt x="7133" y="200024"/>
                  </a:lnTo>
                  <a:lnTo>
                    <a:pt x="9432" y="261517"/>
                  </a:lnTo>
                  <a:lnTo>
                    <a:pt x="10114" y="317822"/>
                  </a:lnTo>
                  <a:lnTo>
                    <a:pt x="11485" y="369210"/>
                  </a:lnTo>
                  <a:lnTo>
                    <a:pt x="20929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93272" y="915979"/>
              <a:ext cx="226909" cy="466837"/>
            </a:xfrm>
            <a:custGeom>
              <a:avLst/>
              <a:gdLst/>
              <a:ahLst/>
              <a:cxnLst/>
              <a:rect l="0" t="0" r="0" b="0"/>
              <a:pathLst>
                <a:path w="226909" h="466837">
                  <a:moveTo>
                    <a:pt x="155702" y="0"/>
                  </a:moveTo>
                  <a:lnTo>
                    <a:pt x="130486" y="19150"/>
                  </a:lnTo>
                  <a:lnTo>
                    <a:pt x="102997" y="53897"/>
                  </a:lnTo>
                  <a:lnTo>
                    <a:pt x="72154" y="111209"/>
                  </a:lnTo>
                  <a:lnTo>
                    <a:pt x="43704" y="170189"/>
                  </a:lnTo>
                  <a:lnTo>
                    <a:pt x="21318" y="227117"/>
                  </a:lnTo>
                  <a:lnTo>
                    <a:pt x="5285" y="284028"/>
                  </a:lnTo>
                  <a:lnTo>
                    <a:pt x="0" y="334371"/>
                  </a:lnTo>
                  <a:lnTo>
                    <a:pt x="4023" y="386332"/>
                  </a:lnTo>
                  <a:lnTo>
                    <a:pt x="18213" y="427594"/>
                  </a:lnTo>
                  <a:lnTo>
                    <a:pt x="33764" y="444675"/>
                  </a:lnTo>
                  <a:lnTo>
                    <a:pt x="72344" y="465173"/>
                  </a:lnTo>
                  <a:lnTo>
                    <a:pt x="96037" y="466836"/>
                  </a:lnTo>
                  <a:lnTo>
                    <a:pt x="122165" y="462506"/>
                  </a:lnTo>
                  <a:lnTo>
                    <a:pt x="185413" y="434155"/>
                  </a:lnTo>
                  <a:lnTo>
                    <a:pt x="201273" y="414446"/>
                  </a:lnTo>
                  <a:lnTo>
                    <a:pt x="220985" y="369255"/>
                  </a:lnTo>
                  <a:lnTo>
                    <a:pt x="226908" y="331547"/>
                  </a:lnTo>
                  <a:lnTo>
                    <a:pt x="222054" y="310741"/>
                  </a:lnTo>
                  <a:lnTo>
                    <a:pt x="217484" y="301917"/>
                  </a:lnTo>
                  <a:lnTo>
                    <a:pt x="199929" y="285874"/>
                  </a:lnTo>
                  <a:lnTo>
                    <a:pt x="188696" y="278320"/>
                  </a:lnTo>
                  <a:lnTo>
                    <a:pt x="166856" y="273046"/>
                  </a:lnTo>
                  <a:lnTo>
                    <a:pt x="144282" y="275772"/>
                  </a:lnTo>
                  <a:lnTo>
                    <a:pt x="106435" y="291630"/>
                  </a:lnTo>
                  <a:lnTo>
                    <a:pt x="50861" y="337881"/>
                  </a:lnTo>
                  <a:lnTo>
                    <a:pt x="18831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234354" y="2000414"/>
            <a:ext cx="639967" cy="234828"/>
            <a:chOff x="2234354" y="2000414"/>
            <a:chExt cx="639967" cy="234828"/>
          </a:xfrm>
        </p:grpSpPr>
        <p:sp>
          <p:nvSpPr>
            <p:cNvPr id="41" name="Freeform 40"/>
            <p:cNvSpPr/>
            <p:nvPr/>
          </p:nvSpPr>
          <p:spPr>
            <a:xfrm>
              <a:off x="2234354" y="2000414"/>
              <a:ext cx="173914" cy="216722"/>
            </a:xfrm>
            <a:custGeom>
              <a:avLst/>
              <a:gdLst/>
              <a:ahLst/>
              <a:cxnLst/>
              <a:rect l="0" t="0" r="0" b="0"/>
              <a:pathLst>
                <a:path w="173914" h="216722">
                  <a:moveTo>
                    <a:pt x="113500" y="0"/>
                  </a:moveTo>
                  <a:lnTo>
                    <a:pt x="70809" y="3120"/>
                  </a:lnTo>
                  <a:lnTo>
                    <a:pt x="51243" y="9575"/>
                  </a:lnTo>
                  <a:lnTo>
                    <a:pt x="34748" y="20244"/>
                  </a:lnTo>
                  <a:lnTo>
                    <a:pt x="22737" y="35903"/>
                  </a:lnTo>
                  <a:lnTo>
                    <a:pt x="5495" y="74553"/>
                  </a:lnTo>
                  <a:lnTo>
                    <a:pt x="0" y="111127"/>
                  </a:lnTo>
                  <a:lnTo>
                    <a:pt x="6549" y="157002"/>
                  </a:lnTo>
                  <a:lnTo>
                    <a:pt x="12544" y="178573"/>
                  </a:lnTo>
                  <a:lnTo>
                    <a:pt x="25347" y="196739"/>
                  </a:lnTo>
                  <a:lnTo>
                    <a:pt x="33675" y="204859"/>
                  </a:lnTo>
                  <a:lnTo>
                    <a:pt x="55406" y="213881"/>
                  </a:lnTo>
                  <a:lnTo>
                    <a:pt x="79492" y="216721"/>
                  </a:lnTo>
                  <a:lnTo>
                    <a:pt x="101895" y="214084"/>
                  </a:lnTo>
                  <a:lnTo>
                    <a:pt x="120431" y="205892"/>
                  </a:lnTo>
                  <a:lnTo>
                    <a:pt x="136468" y="193283"/>
                  </a:lnTo>
                  <a:lnTo>
                    <a:pt x="157480" y="166454"/>
                  </a:lnTo>
                  <a:lnTo>
                    <a:pt x="170465" y="135107"/>
                  </a:lnTo>
                  <a:lnTo>
                    <a:pt x="173913" y="109961"/>
                  </a:lnTo>
                  <a:lnTo>
                    <a:pt x="169207" y="89426"/>
                  </a:lnTo>
                  <a:lnTo>
                    <a:pt x="147121" y="57179"/>
                  </a:lnTo>
                  <a:lnTo>
                    <a:pt x="121512" y="40988"/>
                  </a:lnTo>
                  <a:lnTo>
                    <a:pt x="101854" y="38884"/>
                  </a:lnTo>
                  <a:lnTo>
                    <a:pt x="60858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453807" y="2077598"/>
              <a:ext cx="125675" cy="143653"/>
            </a:xfrm>
            <a:custGeom>
              <a:avLst/>
              <a:gdLst/>
              <a:ahLst/>
              <a:cxnLst/>
              <a:rect l="0" t="0" r="0" b="0"/>
              <a:pathLst>
                <a:path w="125675" h="143653">
                  <a:moveTo>
                    <a:pt x="20390" y="49158"/>
                  </a:moveTo>
                  <a:lnTo>
                    <a:pt x="12056" y="86636"/>
                  </a:lnTo>
                  <a:lnTo>
                    <a:pt x="8980" y="143521"/>
                  </a:lnTo>
                  <a:lnTo>
                    <a:pt x="6934" y="143652"/>
                  </a:lnTo>
                  <a:lnTo>
                    <a:pt x="4400" y="140230"/>
                  </a:lnTo>
                  <a:lnTo>
                    <a:pt x="0" y="80143"/>
                  </a:lnTo>
                  <a:lnTo>
                    <a:pt x="5053" y="30062"/>
                  </a:lnTo>
                  <a:lnTo>
                    <a:pt x="10166" y="21220"/>
                  </a:lnTo>
                  <a:lnTo>
                    <a:pt x="25204" y="8275"/>
                  </a:lnTo>
                  <a:lnTo>
                    <a:pt x="46706" y="1742"/>
                  </a:lnTo>
                  <a:lnTo>
                    <a:pt x="58991" y="0"/>
                  </a:lnTo>
                  <a:lnTo>
                    <a:pt x="78880" y="4303"/>
                  </a:lnTo>
                  <a:lnTo>
                    <a:pt x="87459" y="8726"/>
                  </a:lnTo>
                  <a:lnTo>
                    <a:pt x="100111" y="23000"/>
                  </a:lnTo>
                  <a:lnTo>
                    <a:pt x="117765" y="60759"/>
                  </a:lnTo>
                  <a:lnTo>
                    <a:pt x="124633" y="114564"/>
                  </a:lnTo>
                  <a:lnTo>
                    <a:pt x="125674" y="133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599673" y="2068070"/>
              <a:ext cx="86883" cy="153444"/>
            </a:xfrm>
            <a:custGeom>
              <a:avLst/>
              <a:gdLst/>
              <a:ahLst/>
              <a:cxnLst/>
              <a:rect l="0" t="0" r="0" b="0"/>
              <a:pathLst>
                <a:path w="86883" h="153444">
                  <a:moveTo>
                    <a:pt x="21922" y="69215"/>
                  </a:moveTo>
                  <a:lnTo>
                    <a:pt x="44279" y="69215"/>
                  </a:lnTo>
                  <a:lnTo>
                    <a:pt x="61495" y="62975"/>
                  </a:lnTo>
                  <a:lnTo>
                    <a:pt x="69361" y="58036"/>
                  </a:lnTo>
                  <a:lnTo>
                    <a:pt x="81221" y="43189"/>
                  </a:lnTo>
                  <a:lnTo>
                    <a:pt x="86021" y="34317"/>
                  </a:lnTo>
                  <a:lnTo>
                    <a:pt x="86882" y="26062"/>
                  </a:lnTo>
                  <a:lnTo>
                    <a:pt x="81599" y="10651"/>
                  </a:lnTo>
                  <a:lnTo>
                    <a:pt x="74575" y="5606"/>
                  </a:lnTo>
                  <a:lnTo>
                    <a:pt x="54292" y="0"/>
                  </a:lnTo>
                  <a:lnTo>
                    <a:pt x="44672" y="845"/>
                  </a:lnTo>
                  <a:lnTo>
                    <a:pt x="27744" y="8022"/>
                  </a:lnTo>
                  <a:lnTo>
                    <a:pt x="5060" y="36396"/>
                  </a:lnTo>
                  <a:lnTo>
                    <a:pt x="0" y="58138"/>
                  </a:lnTo>
                  <a:lnTo>
                    <a:pt x="6284" y="106281"/>
                  </a:lnTo>
                  <a:lnTo>
                    <a:pt x="21058" y="135829"/>
                  </a:lnTo>
                  <a:lnTo>
                    <a:pt x="29535" y="141700"/>
                  </a:lnTo>
                  <a:lnTo>
                    <a:pt x="74565" y="1534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44689" y="2033463"/>
              <a:ext cx="129632" cy="201779"/>
            </a:xfrm>
            <a:custGeom>
              <a:avLst/>
              <a:gdLst/>
              <a:ahLst/>
              <a:cxnLst/>
              <a:rect l="0" t="0" r="0" b="0"/>
              <a:pathLst>
                <a:path w="129632" h="201779">
                  <a:moveTo>
                    <a:pt x="119062" y="9065"/>
                  </a:moveTo>
                  <a:lnTo>
                    <a:pt x="81584" y="732"/>
                  </a:lnTo>
                  <a:lnTo>
                    <a:pt x="69510" y="0"/>
                  </a:lnTo>
                  <a:lnTo>
                    <a:pt x="49855" y="5426"/>
                  </a:lnTo>
                  <a:lnTo>
                    <a:pt x="18174" y="27973"/>
                  </a:lnTo>
                  <a:lnTo>
                    <a:pt x="2082" y="53662"/>
                  </a:lnTo>
                  <a:lnTo>
                    <a:pt x="0" y="73339"/>
                  </a:lnTo>
                  <a:lnTo>
                    <a:pt x="1083" y="83500"/>
                  </a:lnTo>
                  <a:lnTo>
                    <a:pt x="6484" y="91444"/>
                  </a:lnTo>
                  <a:lnTo>
                    <a:pt x="24964" y="103390"/>
                  </a:lnTo>
                  <a:lnTo>
                    <a:pt x="85368" y="116026"/>
                  </a:lnTo>
                  <a:lnTo>
                    <a:pt x="106426" y="123284"/>
                  </a:lnTo>
                  <a:lnTo>
                    <a:pt x="123585" y="134308"/>
                  </a:lnTo>
                  <a:lnTo>
                    <a:pt x="127926" y="141694"/>
                  </a:lnTo>
                  <a:lnTo>
                    <a:pt x="129631" y="159258"/>
                  </a:lnTo>
                  <a:lnTo>
                    <a:pt x="126108" y="167685"/>
                  </a:lnTo>
                  <a:lnTo>
                    <a:pt x="112835" y="183288"/>
                  </a:lnTo>
                  <a:lnTo>
                    <a:pt x="85631" y="199637"/>
                  </a:lnTo>
                  <a:lnTo>
                    <a:pt x="65599" y="201778"/>
                  </a:lnTo>
                  <a:lnTo>
                    <a:pt x="24305" y="1985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6" name="Straight Connector 45"/>
          <p:cNvCxnSpPr/>
          <p:nvPr/>
        </p:nvCxnSpPr>
        <p:spPr>
          <a:xfrm>
            <a:off x="4369326" y="1958300"/>
            <a:ext cx="0" cy="94756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5043150" y="1947772"/>
            <a:ext cx="0" cy="94756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Group 72"/>
          <p:cNvGrpSpPr/>
          <p:nvPr/>
        </p:nvGrpSpPr>
        <p:grpSpPr>
          <a:xfrm>
            <a:off x="2570120" y="652766"/>
            <a:ext cx="2136119" cy="1484520"/>
            <a:chOff x="2570120" y="652766"/>
            <a:chExt cx="2136119" cy="1484520"/>
          </a:xfrm>
        </p:grpSpPr>
        <p:sp>
          <p:nvSpPr>
            <p:cNvPr id="48" name="Freeform 47"/>
            <p:cNvSpPr/>
            <p:nvPr/>
          </p:nvSpPr>
          <p:spPr>
            <a:xfrm>
              <a:off x="3211191" y="1874072"/>
              <a:ext cx="263214" cy="248934"/>
            </a:xfrm>
            <a:custGeom>
              <a:avLst/>
              <a:gdLst/>
              <a:ahLst/>
              <a:cxnLst/>
              <a:rect l="0" t="0" r="0" b="0"/>
              <a:pathLst>
                <a:path w="263214" h="248934">
                  <a:moveTo>
                    <a:pt x="0" y="0"/>
                  </a:moveTo>
                  <a:lnTo>
                    <a:pt x="17959" y="63428"/>
                  </a:lnTo>
                  <a:lnTo>
                    <a:pt x="40739" y="121437"/>
                  </a:lnTo>
                  <a:lnTo>
                    <a:pt x="62528" y="178338"/>
                  </a:lnTo>
                  <a:lnTo>
                    <a:pt x="82671" y="220971"/>
                  </a:lnTo>
                  <a:lnTo>
                    <a:pt x="102355" y="247057"/>
                  </a:lnTo>
                  <a:lnTo>
                    <a:pt x="108011" y="248933"/>
                  </a:lnTo>
                  <a:lnTo>
                    <a:pt x="112951" y="246674"/>
                  </a:lnTo>
                  <a:lnTo>
                    <a:pt x="140220" y="208392"/>
                  </a:lnTo>
                  <a:lnTo>
                    <a:pt x="173030" y="147208"/>
                  </a:lnTo>
                  <a:lnTo>
                    <a:pt x="214173" y="84211"/>
                  </a:lnTo>
                  <a:lnTo>
                    <a:pt x="247797" y="23395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27005" y="1589803"/>
              <a:ext cx="31586" cy="547483"/>
            </a:xfrm>
            <a:custGeom>
              <a:avLst/>
              <a:gdLst/>
              <a:ahLst/>
              <a:cxnLst/>
              <a:rect l="0" t="0" r="0" b="0"/>
              <a:pathLst>
                <a:path w="31586" h="547483">
                  <a:moveTo>
                    <a:pt x="0" y="547482"/>
                  </a:moveTo>
                  <a:lnTo>
                    <a:pt x="0" y="488865"/>
                  </a:lnTo>
                  <a:lnTo>
                    <a:pt x="1170" y="426285"/>
                  </a:lnTo>
                  <a:lnTo>
                    <a:pt x="7236" y="376131"/>
                  </a:lnTo>
                  <a:lnTo>
                    <a:pt x="9878" y="316669"/>
                  </a:lnTo>
                  <a:lnTo>
                    <a:pt x="10400" y="259863"/>
                  </a:lnTo>
                  <a:lnTo>
                    <a:pt x="17738" y="203582"/>
                  </a:lnTo>
                  <a:lnTo>
                    <a:pt x="20401" y="147405"/>
                  </a:lnTo>
                  <a:lnTo>
                    <a:pt x="26517" y="91248"/>
                  </a:lnTo>
                  <a:lnTo>
                    <a:pt x="30584" y="37435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70120" y="1233745"/>
              <a:ext cx="332991" cy="335002"/>
            </a:xfrm>
            <a:custGeom>
              <a:avLst/>
              <a:gdLst/>
              <a:ahLst/>
              <a:cxnLst/>
              <a:rect l="0" t="0" r="0" b="0"/>
              <a:pathLst>
                <a:path w="332991" h="335002">
                  <a:moveTo>
                    <a:pt x="146232" y="282358"/>
                  </a:moveTo>
                  <a:lnTo>
                    <a:pt x="130591" y="264377"/>
                  </a:lnTo>
                  <a:lnTo>
                    <a:pt x="99389" y="208004"/>
                  </a:lnTo>
                  <a:lnTo>
                    <a:pt x="51404" y="146374"/>
                  </a:lnTo>
                  <a:lnTo>
                    <a:pt x="2338" y="87341"/>
                  </a:lnTo>
                  <a:lnTo>
                    <a:pt x="0" y="78648"/>
                  </a:lnTo>
                  <a:lnTo>
                    <a:pt x="3641" y="59629"/>
                  </a:lnTo>
                  <a:lnTo>
                    <a:pt x="16178" y="42598"/>
                  </a:lnTo>
                  <a:lnTo>
                    <a:pt x="46086" y="19855"/>
                  </a:lnTo>
                  <a:lnTo>
                    <a:pt x="72477" y="7763"/>
                  </a:lnTo>
                  <a:lnTo>
                    <a:pt x="133959" y="0"/>
                  </a:lnTo>
                  <a:lnTo>
                    <a:pt x="191511" y="4055"/>
                  </a:lnTo>
                  <a:lnTo>
                    <a:pt x="239534" y="17291"/>
                  </a:lnTo>
                  <a:lnTo>
                    <a:pt x="270973" y="35884"/>
                  </a:lnTo>
                  <a:lnTo>
                    <a:pt x="310505" y="77545"/>
                  </a:lnTo>
                  <a:lnTo>
                    <a:pt x="326447" y="110669"/>
                  </a:lnTo>
                  <a:lnTo>
                    <a:pt x="332990" y="150119"/>
                  </a:lnTo>
                  <a:lnTo>
                    <a:pt x="326795" y="196965"/>
                  </a:lnTo>
                  <a:lnTo>
                    <a:pt x="311187" y="240014"/>
                  </a:lnTo>
                  <a:lnTo>
                    <a:pt x="285920" y="276723"/>
                  </a:lnTo>
                  <a:lnTo>
                    <a:pt x="249994" y="305335"/>
                  </a:lnTo>
                  <a:lnTo>
                    <a:pt x="187087" y="331583"/>
                  </a:lnTo>
                  <a:lnTo>
                    <a:pt x="177817" y="3350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903663" y="1263216"/>
              <a:ext cx="181187" cy="208409"/>
            </a:xfrm>
            <a:custGeom>
              <a:avLst/>
              <a:gdLst/>
              <a:ahLst/>
              <a:cxnLst/>
              <a:rect l="0" t="0" r="0" b="0"/>
              <a:pathLst>
                <a:path w="181187" h="208409">
                  <a:moveTo>
                    <a:pt x="44316" y="116017"/>
                  </a:moveTo>
                  <a:lnTo>
                    <a:pt x="62297" y="100376"/>
                  </a:lnTo>
                  <a:lnTo>
                    <a:pt x="117500" y="69174"/>
                  </a:lnTo>
                  <a:lnTo>
                    <a:pt x="133774" y="55813"/>
                  </a:lnTo>
                  <a:lnTo>
                    <a:pt x="137880" y="46635"/>
                  </a:lnTo>
                  <a:lnTo>
                    <a:pt x="139322" y="23959"/>
                  </a:lnTo>
                  <a:lnTo>
                    <a:pt x="134560" y="14871"/>
                  </a:lnTo>
                  <a:lnTo>
                    <a:pt x="116790" y="1653"/>
                  </a:lnTo>
                  <a:lnTo>
                    <a:pt x="107840" y="0"/>
                  </a:lnTo>
                  <a:lnTo>
                    <a:pt x="99533" y="1238"/>
                  </a:lnTo>
                  <a:lnTo>
                    <a:pt x="54967" y="20227"/>
                  </a:lnTo>
                  <a:lnTo>
                    <a:pt x="16718" y="64625"/>
                  </a:lnTo>
                  <a:lnTo>
                    <a:pt x="914" y="100919"/>
                  </a:lnTo>
                  <a:lnTo>
                    <a:pt x="0" y="141309"/>
                  </a:lnTo>
                  <a:lnTo>
                    <a:pt x="7462" y="162743"/>
                  </a:lnTo>
                  <a:lnTo>
                    <a:pt x="12728" y="171734"/>
                  </a:lnTo>
                  <a:lnTo>
                    <a:pt x="27937" y="184844"/>
                  </a:lnTo>
                  <a:lnTo>
                    <a:pt x="66297" y="202792"/>
                  </a:lnTo>
                  <a:lnTo>
                    <a:pt x="102821" y="208408"/>
                  </a:lnTo>
                  <a:lnTo>
                    <a:pt x="137690" y="204483"/>
                  </a:lnTo>
                  <a:lnTo>
                    <a:pt x="181186" y="1897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07235" y="1230231"/>
              <a:ext cx="167128" cy="186369"/>
            </a:xfrm>
            <a:custGeom>
              <a:avLst/>
              <a:gdLst/>
              <a:ahLst/>
              <a:cxnLst/>
              <a:rect l="0" t="0" r="0" b="0"/>
              <a:pathLst>
                <a:path w="167128" h="186369">
                  <a:moveTo>
                    <a:pt x="72371" y="12131"/>
                  </a:moveTo>
                  <a:lnTo>
                    <a:pt x="61193" y="953"/>
                  </a:lnTo>
                  <a:lnTo>
                    <a:pt x="54390" y="0"/>
                  </a:lnTo>
                  <a:lnTo>
                    <a:pt x="37473" y="5180"/>
                  </a:lnTo>
                  <a:lnTo>
                    <a:pt x="21376" y="18400"/>
                  </a:lnTo>
                  <a:lnTo>
                    <a:pt x="13808" y="26839"/>
                  </a:lnTo>
                  <a:lnTo>
                    <a:pt x="5399" y="48694"/>
                  </a:lnTo>
                  <a:lnTo>
                    <a:pt x="0" y="100852"/>
                  </a:lnTo>
                  <a:lnTo>
                    <a:pt x="10243" y="142274"/>
                  </a:lnTo>
                  <a:lnTo>
                    <a:pt x="24871" y="163949"/>
                  </a:lnTo>
                  <a:lnTo>
                    <a:pt x="33686" y="173005"/>
                  </a:lnTo>
                  <a:lnTo>
                    <a:pt x="55957" y="183066"/>
                  </a:lnTo>
                  <a:lnTo>
                    <a:pt x="80284" y="186368"/>
                  </a:lnTo>
                  <a:lnTo>
                    <a:pt x="135197" y="175990"/>
                  </a:lnTo>
                  <a:lnTo>
                    <a:pt x="167127" y="1595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27005" y="1263419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0" y="0"/>
                  </a:moveTo>
                  <a:lnTo>
                    <a:pt x="17958" y="61088"/>
                  </a:lnTo>
                  <a:lnTo>
                    <a:pt x="31585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42777" y="1158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92586" y="1144760"/>
              <a:ext cx="281860" cy="154988"/>
            </a:xfrm>
            <a:custGeom>
              <a:avLst/>
              <a:gdLst/>
              <a:ahLst/>
              <a:cxnLst/>
              <a:rect l="0" t="0" r="0" b="0"/>
              <a:pathLst>
                <a:path w="281860" h="154988">
                  <a:moveTo>
                    <a:pt x="18647" y="108131"/>
                  </a:moveTo>
                  <a:lnTo>
                    <a:pt x="34265" y="154987"/>
                  </a:lnTo>
                  <a:lnTo>
                    <a:pt x="24288" y="134414"/>
                  </a:lnTo>
                  <a:lnTo>
                    <a:pt x="5723" y="96555"/>
                  </a:lnTo>
                  <a:lnTo>
                    <a:pt x="0" y="60117"/>
                  </a:lnTo>
                  <a:lnTo>
                    <a:pt x="3876" y="51555"/>
                  </a:lnTo>
                  <a:lnTo>
                    <a:pt x="11139" y="45847"/>
                  </a:lnTo>
                  <a:lnTo>
                    <a:pt x="20661" y="42042"/>
                  </a:lnTo>
                  <a:lnTo>
                    <a:pt x="40599" y="40933"/>
                  </a:lnTo>
                  <a:lnTo>
                    <a:pt x="59989" y="45510"/>
                  </a:lnTo>
                  <a:lnTo>
                    <a:pt x="104391" y="74032"/>
                  </a:lnTo>
                  <a:lnTo>
                    <a:pt x="110904" y="72530"/>
                  </a:lnTo>
                  <a:lnTo>
                    <a:pt x="115247" y="65680"/>
                  </a:lnTo>
                  <a:lnTo>
                    <a:pt x="122216" y="18247"/>
                  </a:lnTo>
                  <a:lnTo>
                    <a:pt x="128637" y="9604"/>
                  </a:lnTo>
                  <a:lnTo>
                    <a:pt x="151370" y="0"/>
                  </a:lnTo>
                  <a:lnTo>
                    <a:pt x="163281" y="949"/>
                  </a:lnTo>
                  <a:lnTo>
                    <a:pt x="218324" y="31365"/>
                  </a:lnTo>
                  <a:lnTo>
                    <a:pt x="267173" y="73075"/>
                  </a:lnTo>
                  <a:lnTo>
                    <a:pt x="275332" y="83971"/>
                  </a:lnTo>
                  <a:lnTo>
                    <a:pt x="281859" y="976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672085" y="1080031"/>
              <a:ext cx="212931" cy="152399"/>
            </a:xfrm>
            <a:custGeom>
              <a:avLst/>
              <a:gdLst/>
              <a:ahLst/>
              <a:cxnLst/>
              <a:rect l="0" t="0" r="0" b="0"/>
              <a:pathLst>
                <a:path w="212931" h="152399">
                  <a:moveTo>
                    <a:pt x="107645" y="67575"/>
                  </a:moveTo>
                  <a:lnTo>
                    <a:pt x="93073" y="24883"/>
                  </a:lnTo>
                  <a:lnTo>
                    <a:pt x="87402" y="14547"/>
                  </a:lnTo>
                  <a:lnTo>
                    <a:pt x="78942" y="7656"/>
                  </a:lnTo>
                  <a:lnTo>
                    <a:pt x="57064" y="0"/>
                  </a:lnTo>
                  <a:lnTo>
                    <a:pt x="34862" y="2837"/>
                  </a:lnTo>
                  <a:lnTo>
                    <a:pt x="24028" y="6869"/>
                  </a:lnTo>
                  <a:lnTo>
                    <a:pt x="15636" y="14236"/>
                  </a:lnTo>
                  <a:lnTo>
                    <a:pt x="3191" y="34900"/>
                  </a:lnTo>
                  <a:lnTo>
                    <a:pt x="0" y="56562"/>
                  </a:lnTo>
                  <a:lnTo>
                    <a:pt x="7483" y="99065"/>
                  </a:lnTo>
                  <a:lnTo>
                    <a:pt x="22465" y="125128"/>
                  </a:lnTo>
                  <a:lnTo>
                    <a:pt x="41723" y="147669"/>
                  </a:lnTo>
                  <a:lnTo>
                    <a:pt x="49659" y="151386"/>
                  </a:lnTo>
                  <a:lnTo>
                    <a:pt x="67835" y="152398"/>
                  </a:lnTo>
                  <a:lnTo>
                    <a:pt x="76426" y="148690"/>
                  </a:lnTo>
                  <a:lnTo>
                    <a:pt x="92210" y="135211"/>
                  </a:lnTo>
                  <a:lnTo>
                    <a:pt x="108661" y="102303"/>
                  </a:lnTo>
                  <a:lnTo>
                    <a:pt x="110826" y="79500"/>
                  </a:lnTo>
                  <a:lnTo>
                    <a:pt x="109766" y="68506"/>
                  </a:lnTo>
                  <a:lnTo>
                    <a:pt x="111399" y="64686"/>
                  </a:lnTo>
                  <a:lnTo>
                    <a:pt x="114827" y="65649"/>
                  </a:lnTo>
                  <a:lnTo>
                    <a:pt x="144856" y="92104"/>
                  </a:lnTo>
                  <a:lnTo>
                    <a:pt x="172483" y="103959"/>
                  </a:lnTo>
                  <a:lnTo>
                    <a:pt x="212930" y="1096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811316" y="905450"/>
              <a:ext cx="136871" cy="284271"/>
            </a:xfrm>
            <a:custGeom>
              <a:avLst/>
              <a:gdLst/>
              <a:ahLst/>
              <a:cxnLst/>
              <a:rect l="0" t="0" r="0" b="0"/>
              <a:pathLst>
                <a:path w="136871" h="284271">
                  <a:moveTo>
                    <a:pt x="0" y="0"/>
                  </a:moveTo>
                  <a:lnTo>
                    <a:pt x="10745" y="42028"/>
                  </a:lnTo>
                  <a:lnTo>
                    <a:pt x="37997" y="100416"/>
                  </a:lnTo>
                  <a:lnTo>
                    <a:pt x="67525" y="158456"/>
                  </a:lnTo>
                  <a:lnTo>
                    <a:pt x="94923" y="211368"/>
                  </a:lnTo>
                  <a:lnTo>
                    <a:pt x="130646" y="274057"/>
                  </a:lnTo>
                  <a:lnTo>
                    <a:pt x="13687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463875" y="1473989"/>
              <a:ext cx="84229" cy="210571"/>
            </a:xfrm>
            <a:custGeom>
              <a:avLst/>
              <a:gdLst/>
              <a:ahLst/>
              <a:cxnLst/>
              <a:rect l="0" t="0" r="0" b="0"/>
              <a:pathLst>
                <a:path w="84229" h="210571">
                  <a:moveTo>
                    <a:pt x="0" y="0"/>
                  </a:moveTo>
                  <a:lnTo>
                    <a:pt x="19128" y="62280"/>
                  </a:lnTo>
                  <a:lnTo>
                    <a:pt x="44214" y="124607"/>
                  </a:lnTo>
                  <a:lnTo>
                    <a:pt x="60553" y="166944"/>
                  </a:lnTo>
                  <a:lnTo>
                    <a:pt x="84228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69119" y="1402873"/>
              <a:ext cx="234425" cy="176402"/>
            </a:xfrm>
            <a:custGeom>
              <a:avLst/>
              <a:gdLst/>
              <a:ahLst/>
              <a:cxnLst/>
              <a:rect l="0" t="0" r="0" b="0"/>
              <a:pathLst>
                <a:path w="234425" h="176402">
                  <a:moveTo>
                    <a:pt x="0" y="165873"/>
                  </a:moveTo>
                  <a:lnTo>
                    <a:pt x="3119" y="123181"/>
                  </a:lnTo>
                  <a:lnTo>
                    <a:pt x="19128" y="72210"/>
                  </a:lnTo>
                  <a:lnTo>
                    <a:pt x="30338" y="55615"/>
                  </a:lnTo>
                  <a:lnTo>
                    <a:pt x="46239" y="43559"/>
                  </a:lnTo>
                  <a:lnTo>
                    <a:pt x="105647" y="10494"/>
                  </a:lnTo>
                  <a:lnTo>
                    <a:pt x="127673" y="3229"/>
                  </a:lnTo>
                  <a:lnTo>
                    <a:pt x="153059" y="0"/>
                  </a:lnTo>
                  <a:lnTo>
                    <a:pt x="176821" y="7923"/>
                  </a:lnTo>
                  <a:lnTo>
                    <a:pt x="215081" y="36017"/>
                  </a:lnTo>
                  <a:lnTo>
                    <a:pt x="227393" y="56296"/>
                  </a:lnTo>
                  <a:lnTo>
                    <a:pt x="234424" y="79737"/>
                  </a:lnTo>
                  <a:lnTo>
                    <a:pt x="233650" y="101854"/>
                  </a:lnTo>
                  <a:lnTo>
                    <a:pt x="221048" y="134036"/>
                  </a:lnTo>
                  <a:lnTo>
                    <a:pt x="205868" y="148993"/>
                  </a:lnTo>
                  <a:lnTo>
                    <a:pt x="168456" y="1764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628997" y="1513876"/>
              <a:ext cx="114842" cy="140781"/>
            </a:xfrm>
            <a:custGeom>
              <a:avLst/>
              <a:gdLst/>
              <a:ahLst/>
              <a:cxnLst/>
              <a:rect l="0" t="0" r="0" b="0"/>
              <a:pathLst>
                <a:path w="114842" h="140781">
                  <a:moveTo>
                    <a:pt x="55977" y="23284"/>
                  </a:moveTo>
                  <a:lnTo>
                    <a:pt x="39209" y="17695"/>
                  </a:lnTo>
                  <a:lnTo>
                    <a:pt x="31930" y="18388"/>
                  </a:lnTo>
                  <a:lnTo>
                    <a:pt x="17603" y="25398"/>
                  </a:lnTo>
                  <a:lnTo>
                    <a:pt x="6556" y="39431"/>
                  </a:lnTo>
                  <a:lnTo>
                    <a:pt x="1973" y="48087"/>
                  </a:lnTo>
                  <a:lnTo>
                    <a:pt x="0" y="70183"/>
                  </a:lnTo>
                  <a:lnTo>
                    <a:pt x="8265" y="116906"/>
                  </a:lnTo>
                  <a:lnTo>
                    <a:pt x="13640" y="125473"/>
                  </a:lnTo>
                  <a:lnTo>
                    <a:pt x="28971" y="138112"/>
                  </a:lnTo>
                  <a:lnTo>
                    <a:pt x="37973" y="140780"/>
                  </a:lnTo>
                  <a:lnTo>
                    <a:pt x="57334" y="140625"/>
                  </a:lnTo>
                  <a:lnTo>
                    <a:pt x="74518" y="133538"/>
                  </a:lnTo>
                  <a:lnTo>
                    <a:pt x="82375" y="128372"/>
                  </a:lnTo>
                  <a:lnTo>
                    <a:pt x="104613" y="98745"/>
                  </a:lnTo>
                  <a:lnTo>
                    <a:pt x="114841" y="60331"/>
                  </a:lnTo>
                  <a:lnTo>
                    <a:pt x="110995" y="36240"/>
                  </a:lnTo>
                  <a:lnTo>
                    <a:pt x="106693" y="24902"/>
                  </a:lnTo>
                  <a:lnTo>
                    <a:pt x="92556" y="9185"/>
                  </a:lnTo>
                  <a:lnTo>
                    <a:pt x="83872" y="3357"/>
                  </a:lnTo>
                  <a:lnTo>
                    <a:pt x="64865" y="0"/>
                  </a:lnTo>
                  <a:lnTo>
                    <a:pt x="47059" y="2407"/>
                  </a:lnTo>
                  <a:lnTo>
                    <a:pt x="24391" y="12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48145" y="1495046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42661" y="60873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95502" y="142134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32373" y="1453178"/>
              <a:ext cx="157928" cy="133662"/>
            </a:xfrm>
            <a:custGeom>
              <a:avLst/>
              <a:gdLst/>
              <a:ahLst/>
              <a:cxnLst/>
              <a:rect l="0" t="0" r="0" b="0"/>
              <a:pathLst>
                <a:path w="157928" h="133662">
                  <a:moveTo>
                    <a:pt x="0" y="52397"/>
                  </a:moveTo>
                  <a:lnTo>
                    <a:pt x="9575" y="90915"/>
                  </a:lnTo>
                  <a:lnTo>
                    <a:pt x="32784" y="124693"/>
                  </a:lnTo>
                  <a:lnTo>
                    <a:pt x="39403" y="132179"/>
                  </a:lnTo>
                  <a:lnTo>
                    <a:pt x="41476" y="133661"/>
                  </a:lnTo>
                  <a:lnTo>
                    <a:pt x="11865" y="72516"/>
                  </a:lnTo>
                  <a:lnTo>
                    <a:pt x="3515" y="36001"/>
                  </a:lnTo>
                  <a:lnTo>
                    <a:pt x="7801" y="15474"/>
                  </a:lnTo>
                  <a:lnTo>
                    <a:pt x="12220" y="6725"/>
                  </a:lnTo>
                  <a:lnTo>
                    <a:pt x="18675" y="2062"/>
                  </a:lnTo>
                  <a:lnTo>
                    <a:pt x="26488" y="123"/>
                  </a:lnTo>
                  <a:lnTo>
                    <a:pt x="35206" y="0"/>
                  </a:lnTo>
                  <a:lnTo>
                    <a:pt x="54251" y="9222"/>
                  </a:lnTo>
                  <a:lnTo>
                    <a:pt x="112835" y="55423"/>
                  </a:lnTo>
                  <a:lnTo>
                    <a:pt x="135987" y="78640"/>
                  </a:lnTo>
                  <a:lnTo>
                    <a:pt x="157927" y="945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37658" y="1284476"/>
              <a:ext cx="136871" cy="242157"/>
            </a:xfrm>
            <a:custGeom>
              <a:avLst/>
              <a:gdLst/>
              <a:ahLst/>
              <a:cxnLst/>
              <a:rect l="0" t="0" r="0" b="0"/>
              <a:pathLst>
                <a:path w="136871" h="242157">
                  <a:moveTo>
                    <a:pt x="0" y="0"/>
                  </a:moveTo>
                  <a:lnTo>
                    <a:pt x="9575" y="45754"/>
                  </a:lnTo>
                  <a:lnTo>
                    <a:pt x="38920" y="104589"/>
                  </a:lnTo>
                  <a:lnTo>
                    <a:pt x="81332" y="160801"/>
                  </a:lnTo>
                  <a:lnTo>
                    <a:pt x="109799" y="209779"/>
                  </a:lnTo>
                  <a:lnTo>
                    <a:pt x="13687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916601" y="1347647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107711" y="2340"/>
                  </a:lnTo>
                  <a:lnTo>
                    <a:pt x="52962" y="2371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085057" y="1116020"/>
              <a:ext cx="63172" cy="52644"/>
            </a:xfrm>
            <a:custGeom>
              <a:avLst/>
              <a:gdLst/>
              <a:ahLst/>
              <a:cxnLst/>
              <a:rect l="0" t="0" r="0" b="0"/>
              <a:pathLst>
                <a:path w="63172" h="52644">
                  <a:moveTo>
                    <a:pt x="63171" y="52643"/>
                  </a:moveTo>
                  <a:lnTo>
                    <a:pt x="45190" y="28596"/>
                  </a:lnTo>
                  <a:lnTo>
                    <a:pt x="21188" y="95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148228" y="1042321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42114" y="63171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235364" y="1077700"/>
              <a:ext cx="228719" cy="234146"/>
            </a:xfrm>
            <a:custGeom>
              <a:avLst/>
              <a:gdLst/>
              <a:ahLst/>
              <a:cxnLst/>
              <a:rect l="0" t="0" r="0" b="0"/>
              <a:pathLst>
                <a:path w="228719" h="234146">
                  <a:moveTo>
                    <a:pt x="155019" y="38320"/>
                  </a:moveTo>
                  <a:lnTo>
                    <a:pt x="120122" y="9012"/>
                  </a:lnTo>
                  <a:lnTo>
                    <a:pt x="97785" y="1898"/>
                  </a:lnTo>
                  <a:lnTo>
                    <a:pt x="85278" y="0"/>
                  </a:lnTo>
                  <a:lnTo>
                    <a:pt x="62021" y="4132"/>
                  </a:lnTo>
                  <a:lnTo>
                    <a:pt x="32318" y="19612"/>
                  </a:lnTo>
                  <a:lnTo>
                    <a:pt x="17427" y="33515"/>
                  </a:lnTo>
                  <a:lnTo>
                    <a:pt x="6910" y="51392"/>
                  </a:lnTo>
                  <a:lnTo>
                    <a:pt x="0" y="86777"/>
                  </a:lnTo>
                  <a:lnTo>
                    <a:pt x="6072" y="132250"/>
                  </a:lnTo>
                  <a:lnTo>
                    <a:pt x="16390" y="163247"/>
                  </a:lnTo>
                  <a:lnTo>
                    <a:pt x="60570" y="217016"/>
                  </a:lnTo>
                  <a:lnTo>
                    <a:pt x="67487" y="224132"/>
                  </a:lnTo>
                  <a:lnTo>
                    <a:pt x="87650" y="232037"/>
                  </a:lnTo>
                  <a:lnTo>
                    <a:pt x="99578" y="234145"/>
                  </a:lnTo>
                  <a:lnTo>
                    <a:pt x="119070" y="230249"/>
                  </a:lnTo>
                  <a:lnTo>
                    <a:pt x="127544" y="225934"/>
                  </a:lnTo>
                  <a:lnTo>
                    <a:pt x="140079" y="211781"/>
                  </a:lnTo>
                  <a:lnTo>
                    <a:pt x="148379" y="192623"/>
                  </a:lnTo>
                  <a:lnTo>
                    <a:pt x="151882" y="155529"/>
                  </a:lnTo>
                  <a:lnTo>
                    <a:pt x="140106" y="92764"/>
                  </a:lnTo>
                  <a:lnTo>
                    <a:pt x="140398" y="88654"/>
                  </a:lnTo>
                  <a:lnTo>
                    <a:pt x="142932" y="89424"/>
                  </a:lnTo>
                  <a:lnTo>
                    <a:pt x="146961" y="93446"/>
                  </a:lnTo>
                  <a:lnTo>
                    <a:pt x="169399" y="104697"/>
                  </a:lnTo>
                  <a:lnTo>
                    <a:pt x="203864" y="109850"/>
                  </a:lnTo>
                  <a:lnTo>
                    <a:pt x="217672" y="107936"/>
                  </a:lnTo>
                  <a:lnTo>
                    <a:pt x="228718" y="1014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393054" y="1035452"/>
              <a:ext cx="176314" cy="152024"/>
            </a:xfrm>
            <a:custGeom>
              <a:avLst/>
              <a:gdLst/>
              <a:ahLst/>
              <a:cxnLst/>
              <a:rect l="0" t="0" r="0" b="0"/>
              <a:pathLst>
                <a:path w="176314" h="152024">
                  <a:moveTo>
                    <a:pt x="18386" y="48983"/>
                  </a:moveTo>
                  <a:lnTo>
                    <a:pt x="18386" y="71340"/>
                  </a:lnTo>
                  <a:lnTo>
                    <a:pt x="24625" y="88555"/>
                  </a:lnTo>
                  <a:lnTo>
                    <a:pt x="68932" y="152023"/>
                  </a:lnTo>
                  <a:lnTo>
                    <a:pt x="66122" y="151601"/>
                  </a:lnTo>
                  <a:lnTo>
                    <a:pt x="60738" y="148981"/>
                  </a:lnTo>
                  <a:lnTo>
                    <a:pt x="28484" y="110071"/>
                  </a:lnTo>
                  <a:lnTo>
                    <a:pt x="6342" y="69628"/>
                  </a:lnTo>
                  <a:lnTo>
                    <a:pt x="0" y="32743"/>
                  </a:lnTo>
                  <a:lnTo>
                    <a:pt x="2619" y="22948"/>
                  </a:lnTo>
                  <a:lnTo>
                    <a:pt x="7875" y="15249"/>
                  </a:lnTo>
                  <a:lnTo>
                    <a:pt x="14888" y="8946"/>
                  </a:lnTo>
                  <a:lnTo>
                    <a:pt x="35159" y="1943"/>
                  </a:lnTo>
                  <a:lnTo>
                    <a:pt x="58596" y="0"/>
                  </a:lnTo>
                  <a:lnTo>
                    <a:pt x="91521" y="6653"/>
                  </a:lnTo>
                  <a:lnTo>
                    <a:pt x="144654" y="35841"/>
                  </a:lnTo>
                  <a:lnTo>
                    <a:pt x="159513" y="52501"/>
                  </a:lnTo>
                  <a:lnTo>
                    <a:pt x="176313" y="805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534706" y="775196"/>
              <a:ext cx="161004" cy="379495"/>
            </a:xfrm>
            <a:custGeom>
              <a:avLst/>
              <a:gdLst/>
              <a:ahLst/>
              <a:cxnLst/>
              <a:rect l="0" t="0" r="0" b="0"/>
              <a:pathLst>
                <a:path w="161004" h="379495">
                  <a:moveTo>
                    <a:pt x="129418" y="246068"/>
                  </a:moveTo>
                  <a:lnTo>
                    <a:pt x="111437" y="222021"/>
                  </a:lnTo>
                  <a:lnTo>
                    <a:pt x="94521" y="207694"/>
                  </a:lnTo>
                  <a:lnTo>
                    <a:pt x="85096" y="204108"/>
                  </a:lnTo>
                  <a:lnTo>
                    <a:pt x="65266" y="203242"/>
                  </a:lnTo>
                  <a:lnTo>
                    <a:pt x="47873" y="209877"/>
                  </a:lnTo>
                  <a:lnTo>
                    <a:pt x="39960" y="214921"/>
                  </a:lnTo>
                  <a:lnTo>
                    <a:pt x="28048" y="233005"/>
                  </a:lnTo>
                  <a:lnTo>
                    <a:pt x="21194" y="255470"/>
                  </a:lnTo>
                  <a:lnTo>
                    <a:pt x="26325" y="301607"/>
                  </a:lnTo>
                  <a:lnTo>
                    <a:pt x="38431" y="338563"/>
                  </a:lnTo>
                  <a:lnTo>
                    <a:pt x="44193" y="349845"/>
                  </a:lnTo>
                  <a:lnTo>
                    <a:pt x="59955" y="365501"/>
                  </a:lnTo>
                  <a:lnTo>
                    <a:pt x="79828" y="375188"/>
                  </a:lnTo>
                  <a:lnTo>
                    <a:pt x="104258" y="379494"/>
                  </a:lnTo>
                  <a:lnTo>
                    <a:pt x="114985" y="377132"/>
                  </a:lnTo>
                  <a:lnTo>
                    <a:pt x="133142" y="365150"/>
                  </a:lnTo>
                  <a:lnTo>
                    <a:pt x="150928" y="338673"/>
                  </a:lnTo>
                  <a:lnTo>
                    <a:pt x="158018" y="297423"/>
                  </a:lnTo>
                  <a:lnTo>
                    <a:pt x="154530" y="248156"/>
                  </a:lnTo>
                  <a:lnTo>
                    <a:pt x="146087" y="196514"/>
                  </a:lnTo>
                  <a:lnTo>
                    <a:pt x="130415" y="142303"/>
                  </a:lnTo>
                  <a:lnTo>
                    <a:pt x="95950" y="84628"/>
                  </a:lnTo>
                  <a:lnTo>
                    <a:pt x="55347" y="28435"/>
                  </a:lnTo>
                  <a:lnTo>
                    <a:pt x="18433" y="0"/>
                  </a:lnTo>
                  <a:lnTo>
                    <a:pt x="9805" y="134"/>
                  </a:lnTo>
                  <a:lnTo>
                    <a:pt x="4052" y="6073"/>
                  </a:lnTo>
                  <a:lnTo>
                    <a:pt x="217" y="15881"/>
                  </a:lnTo>
                  <a:lnTo>
                    <a:pt x="0" y="25930"/>
                  </a:lnTo>
                  <a:lnTo>
                    <a:pt x="21677" y="89394"/>
                  </a:lnTo>
                  <a:lnTo>
                    <a:pt x="49211" y="141724"/>
                  </a:lnTo>
                  <a:lnTo>
                    <a:pt x="82509" y="197121"/>
                  </a:lnTo>
                  <a:lnTo>
                    <a:pt x="125796" y="251871"/>
                  </a:lnTo>
                  <a:lnTo>
                    <a:pt x="161003" y="277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632538" y="684352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10529" y="63171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685181" y="652766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21057" y="63171"/>
                  </a:moveTo>
                  <a:lnTo>
                    <a:pt x="9878" y="51993"/>
                  </a:lnTo>
                  <a:lnTo>
                    <a:pt x="4390" y="340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548103" y="1989886"/>
            <a:ext cx="726071" cy="221099"/>
            <a:chOff x="3548103" y="1989886"/>
            <a:chExt cx="726071" cy="221099"/>
          </a:xfrm>
        </p:grpSpPr>
        <p:sp>
          <p:nvSpPr>
            <p:cNvPr id="74" name="Freeform 73"/>
            <p:cNvSpPr/>
            <p:nvPr/>
          </p:nvSpPr>
          <p:spPr>
            <a:xfrm>
              <a:off x="3637271" y="2032000"/>
              <a:ext cx="16118" cy="168456"/>
            </a:xfrm>
            <a:custGeom>
              <a:avLst/>
              <a:gdLst/>
              <a:ahLst/>
              <a:cxnLst/>
              <a:rect l="0" t="0" r="0" b="0"/>
              <a:pathLst>
                <a:path w="16118" h="16845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1828"/>
                  </a:lnTo>
                  <a:lnTo>
                    <a:pt x="13786" y="136292"/>
                  </a:lnTo>
                  <a:lnTo>
                    <a:pt x="16117" y="168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548103" y="2021471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57350" y="3120"/>
                  </a:lnTo>
                  <a:lnTo>
                    <a:pt x="126171" y="14572"/>
                  </a:lnTo>
                  <a:lnTo>
                    <a:pt x="84195" y="33814"/>
                  </a:lnTo>
                  <a:lnTo>
                    <a:pt x="26368" y="410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701335" y="2079066"/>
              <a:ext cx="78396" cy="113939"/>
            </a:xfrm>
            <a:custGeom>
              <a:avLst/>
              <a:gdLst/>
              <a:ahLst/>
              <a:cxnLst/>
              <a:rect l="0" t="0" r="0" b="0"/>
              <a:pathLst>
                <a:path w="78396" h="113939">
                  <a:moveTo>
                    <a:pt x="15224" y="47690"/>
                  </a:moveTo>
                  <a:lnTo>
                    <a:pt x="59187" y="33036"/>
                  </a:lnTo>
                  <a:lnTo>
                    <a:pt x="64420" y="27392"/>
                  </a:lnTo>
                  <a:lnTo>
                    <a:pt x="66739" y="20120"/>
                  </a:lnTo>
                  <a:lnTo>
                    <a:pt x="67115" y="11763"/>
                  </a:lnTo>
                  <a:lnTo>
                    <a:pt x="62686" y="6191"/>
                  </a:lnTo>
                  <a:lnTo>
                    <a:pt x="45287" y="0"/>
                  </a:lnTo>
                  <a:lnTo>
                    <a:pt x="25076" y="3488"/>
                  </a:lnTo>
                  <a:lnTo>
                    <a:pt x="14773" y="7694"/>
                  </a:lnTo>
                  <a:lnTo>
                    <a:pt x="7904" y="15177"/>
                  </a:lnTo>
                  <a:lnTo>
                    <a:pt x="273" y="35969"/>
                  </a:lnTo>
                  <a:lnTo>
                    <a:pt x="0" y="57689"/>
                  </a:lnTo>
                  <a:lnTo>
                    <a:pt x="4948" y="77870"/>
                  </a:lnTo>
                  <a:lnTo>
                    <a:pt x="14947" y="94639"/>
                  </a:lnTo>
                  <a:lnTo>
                    <a:pt x="30308" y="106771"/>
                  </a:lnTo>
                  <a:lnTo>
                    <a:pt x="39318" y="111644"/>
                  </a:lnTo>
                  <a:lnTo>
                    <a:pt x="55569" y="113938"/>
                  </a:lnTo>
                  <a:lnTo>
                    <a:pt x="78395" y="110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811316" y="2123489"/>
              <a:ext cx="136871" cy="87496"/>
            </a:xfrm>
            <a:custGeom>
              <a:avLst/>
              <a:gdLst/>
              <a:ahLst/>
              <a:cxnLst/>
              <a:rect l="0" t="0" r="0" b="0"/>
              <a:pathLst>
                <a:path w="136871" h="87496">
                  <a:moveTo>
                    <a:pt x="0" y="3267"/>
                  </a:moveTo>
                  <a:lnTo>
                    <a:pt x="19128" y="57142"/>
                  </a:lnTo>
                  <a:lnTo>
                    <a:pt x="33093" y="80841"/>
                  </a:lnTo>
                  <a:lnTo>
                    <a:pt x="33760" y="79550"/>
                  </a:lnTo>
                  <a:lnTo>
                    <a:pt x="22648" y="17654"/>
                  </a:lnTo>
                  <a:lnTo>
                    <a:pt x="26797" y="9349"/>
                  </a:lnTo>
                  <a:lnTo>
                    <a:pt x="34242" y="3812"/>
                  </a:lnTo>
                  <a:lnTo>
                    <a:pt x="43885" y="121"/>
                  </a:lnTo>
                  <a:lnTo>
                    <a:pt x="52653" y="0"/>
                  </a:lnTo>
                  <a:lnTo>
                    <a:pt x="68635" y="6104"/>
                  </a:lnTo>
                  <a:lnTo>
                    <a:pt x="118062" y="58815"/>
                  </a:lnTo>
                  <a:lnTo>
                    <a:pt x="136870" y="874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931592" y="1989886"/>
              <a:ext cx="58709" cy="221099"/>
            </a:xfrm>
            <a:custGeom>
              <a:avLst/>
              <a:gdLst/>
              <a:ahLst/>
              <a:cxnLst/>
              <a:rect l="0" t="0" r="0" b="0"/>
              <a:pathLst>
                <a:path w="58709" h="221099">
                  <a:moveTo>
                    <a:pt x="6066" y="0"/>
                  </a:moveTo>
                  <a:lnTo>
                    <a:pt x="0" y="32451"/>
                  </a:lnTo>
                  <a:lnTo>
                    <a:pt x="13785" y="94832"/>
                  </a:lnTo>
                  <a:lnTo>
                    <a:pt x="35373" y="157934"/>
                  </a:lnTo>
                  <a:lnTo>
                    <a:pt x="53405" y="196923"/>
                  </a:lnTo>
                  <a:lnTo>
                    <a:pt x="58708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874487" y="2105699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25042" y="0"/>
                  </a:lnTo>
                  <a:lnTo>
                    <a:pt x="63057" y="2371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958715" y="1989886"/>
              <a:ext cx="189514" cy="202402"/>
            </a:xfrm>
            <a:custGeom>
              <a:avLst/>
              <a:gdLst/>
              <a:ahLst/>
              <a:cxnLst/>
              <a:rect l="0" t="0" r="0" b="0"/>
              <a:pathLst>
                <a:path w="189514" h="202402">
                  <a:moveTo>
                    <a:pt x="0" y="0"/>
                  </a:moveTo>
                  <a:lnTo>
                    <a:pt x="19128" y="59940"/>
                  </a:lnTo>
                  <a:lnTo>
                    <a:pt x="55429" y="116608"/>
                  </a:lnTo>
                  <a:lnTo>
                    <a:pt x="80346" y="179054"/>
                  </a:lnTo>
                  <a:lnTo>
                    <a:pt x="88797" y="202401"/>
                  </a:lnTo>
                  <a:lnTo>
                    <a:pt x="85953" y="149204"/>
                  </a:lnTo>
                  <a:lnTo>
                    <a:pt x="90063" y="127144"/>
                  </a:lnTo>
                  <a:lnTo>
                    <a:pt x="96307" y="118688"/>
                  </a:lnTo>
                  <a:lnTo>
                    <a:pt x="115723" y="106172"/>
                  </a:lnTo>
                  <a:lnTo>
                    <a:pt x="136830" y="102949"/>
                  </a:lnTo>
                  <a:lnTo>
                    <a:pt x="147372" y="103728"/>
                  </a:lnTo>
                  <a:lnTo>
                    <a:pt x="155570" y="107756"/>
                  </a:lnTo>
                  <a:lnTo>
                    <a:pt x="167798" y="121591"/>
                  </a:lnTo>
                  <a:lnTo>
                    <a:pt x="181259" y="149111"/>
                  </a:lnTo>
                  <a:lnTo>
                    <a:pt x="189513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163370" y="2005353"/>
              <a:ext cx="110804" cy="163518"/>
            </a:xfrm>
            <a:custGeom>
              <a:avLst/>
              <a:gdLst/>
              <a:ahLst/>
              <a:cxnLst/>
              <a:rect l="0" t="0" r="0" b="0"/>
              <a:pathLst>
                <a:path w="110804" h="163518">
                  <a:moveTo>
                    <a:pt x="79614" y="5590"/>
                  </a:moveTo>
                  <a:lnTo>
                    <a:pt x="62847" y="0"/>
                  </a:lnTo>
                  <a:lnTo>
                    <a:pt x="45256" y="376"/>
                  </a:lnTo>
                  <a:lnTo>
                    <a:pt x="35651" y="2114"/>
                  </a:lnTo>
                  <a:lnTo>
                    <a:pt x="18741" y="13404"/>
                  </a:lnTo>
                  <a:lnTo>
                    <a:pt x="10956" y="21327"/>
                  </a:lnTo>
                  <a:lnTo>
                    <a:pt x="2306" y="42610"/>
                  </a:lnTo>
                  <a:lnTo>
                    <a:pt x="0" y="54836"/>
                  </a:lnTo>
                  <a:lnTo>
                    <a:pt x="1971" y="64157"/>
                  </a:lnTo>
                  <a:lnTo>
                    <a:pt x="6795" y="71541"/>
                  </a:lnTo>
                  <a:lnTo>
                    <a:pt x="13521" y="77633"/>
                  </a:lnTo>
                  <a:lnTo>
                    <a:pt x="33472" y="84402"/>
                  </a:lnTo>
                  <a:lnTo>
                    <a:pt x="94508" y="92614"/>
                  </a:lnTo>
                  <a:lnTo>
                    <a:pt x="108851" y="106268"/>
                  </a:lnTo>
                  <a:lnTo>
                    <a:pt x="110803" y="113653"/>
                  </a:lnTo>
                  <a:lnTo>
                    <a:pt x="109766" y="120916"/>
                  </a:lnTo>
                  <a:lnTo>
                    <a:pt x="102373" y="135224"/>
                  </a:lnTo>
                  <a:lnTo>
                    <a:pt x="79614" y="16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7338362" y="2411026"/>
            <a:ext cx="2327490" cy="989679"/>
            <a:chOff x="7338362" y="2411026"/>
            <a:chExt cx="2327490" cy="989679"/>
          </a:xfrm>
        </p:grpSpPr>
        <p:sp>
          <p:nvSpPr>
            <p:cNvPr id="83" name="Freeform 82"/>
            <p:cNvSpPr/>
            <p:nvPr/>
          </p:nvSpPr>
          <p:spPr>
            <a:xfrm>
              <a:off x="7664749" y="2551925"/>
              <a:ext cx="42112" cy="796138"/>
            </a:xfrm>
            <a:custGeom>
              <a:avLst/>
              <a:gdLst/>
              <a:ahLst/>
              <a:cxnLst/>
              <a:rect l="0" t="0" r="0" b="0"/>
              <a:pathLst>
                <a:path w="42112" h="796138">
                  <a:moveTo>
                    <a:pt x="42111" y="17028"/>
                  </a:moveTo>
                  <a:lnTo>
                    <a:pt x="36522" y="260"/>
                  </a:lnTo>
                  <a:lnTo>
                    <a:pt x="31365" y="0"/>
                  </a:lnTo>
                  <a:lnTo>
                    <a:pt x="16279" y="12190"/>
                  </a:lnTo>
                  <a:lnTo>
                    <a:pt x="7233" y="33205"/>
                  </a:lnTo>
                  <a:lnTo>
                    <a:pt x="1426" y="90413"/>
                  </a:lnTo>
                  <a:lnTo>
                    <a:pt x="421" y="140807"/>
                  </a:lnTo>
                  <a:lnTo>
                    <a:pt x="122" y="198373"/>
                  </a:lnTo>
                  <a:lnTo>
                    <a:pt x="34" y="254294"/>
                  </a:lnTo>
                  <a:lnTo>
                    <a:pt x="14" y="296394"/>
                  </a:lnTo>
                  <a:lnTo>
                    <a:pt x="4" y="341232"/>
                  </a:lnTo>
                  <a:lnTo>
                    <a:pt x="0" y="384557"/>
                  </a:lnTo>
                  <a:lnTo>
                    <a:pt x="3118" y="427209"/>
                  </a:lnTo>
                  <a:lnTo>
                    <a:pt x="7233" y="470732"/>
                  </a:lnTo>
                  <a:lnTo>
                    <a:pt x="9063" y="517372"/>
                  </a:lnTo>
                  <a:lnTo>
                    <a:pt x="12995" y="562277"/>
                  </a:lnTo>
                  <a:lnTo>
                    <a:pt x="17472" y="605631"/>
                  </a:lnTo>
                  <a:lnTo>
                    <a:pt x="19993" y="667161"/>
                  </a:lnTo>
                  <a:lnTo>
                    <a:pt x="20740" y="717238"/>
                  </a:lnTo>
                  <a:lnTo>
                    <a:pt x="20992" y="773489"/>
                  </a:lnTo>
                  <a:lnTo>
                    <a:pt x="21054" y="7961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338362" y="2505782"/>
              <a:ext cx="684354" cy="200042"/>
            </a:xfrm>
            <a:custGeom>
              <a:avLst/>
              <a:gdLst/>
              <a:ahLst/>
              <a:cxnLst/>
              <a:rect l="0" t="0" r="0" b="0"/>
              <a:pathLst>
                <a:path w="684354" h="200042">
                  <a:moveTo>
                    <a:pt x="684353" y="0"/>
                  </a:moveTo>
                  <a:lnTo>
                    <a:pt x="641661" y="14572"/>
                  </a:lnTo>
                  <a:lnTo>
                    <a:pt x="588351" y="38920"/>
                  </a:lnTo>
                  <a:lnTo>
                    <a:pt x="532894" y="60807"/>
                  </a:lnTo>
                  <a:lnTo>
                    <a:pt x="483109" y="76118"/>
                  </a:lnTo>
                  <a:lnTo>
                    <a:pt x="431312" y="92354"/>
                  </a:lnTo>
                  <a:lnTo>
                    <a:pt x="378921" y="104573"/>
                  </a:lnTo>
                  <a:lnTo>
                    <a:pt x="323233" y="115602"/>
                  </a:lnTo>
                  <a:lnTo>
                    <a:pt x="262280" y="129399"/>
                  </a:lnTo>
                  <a:lnTo>
                    <a:pt x="199766" y="145185"/>
                  </a:lnTo>
                  <a:lnTo>
                    <a:pt x="136789" y="160391"/>
                  </a:lnTo>
                  <a:lnTo>
                    <a:pt x="79915" y="176595"/>
                  </a:lnTo>
                  <a:lnTo>
                    <a:pt x="24365" y="192550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791088" y="2984221"/>
              <a:ext cx="328587" cy="416484"/>
            </a:xfrm>
            <a:custGeom>
              <a:avLst/>
              <a:gdLst/>
              <a:ahLst/>
              <a:cxnLst/>
              <a:rect l="0" t="0" r="0" b="0"/>
              <a:pathLst>
                <a:path w="328587" h="416484">
                  <a:moveTo>
                    <a:pt x="0" y="163799"/>
                  </a:moveTo>
                  <a:lnTo>
                    <a:pt x="58617" y="169389"/>
                  </a:lnTo>
                  <a:lnTo>
                    <a:pt x="121453" y="165344"/>
                  </a:lnTo>
                  <a:lnTo>
                    <a:pt x="170127" y="164257"/>
                  </a:lnTo>
                  <a:lnTo>
                    <a:pt x="227798" y="158301"/>
                  </a:lnTo>
                  <a:lnTo>
                    <a:pt x="280220" y="144689"/>
                  </a:lnTo>
                  <a:lnTo>
                    <a:pt x="303527" y="133469"/>
                  </a:lnTo>
                  <a:lnTo>
                    <a:pt x="319344" y="114444"/>
                  </a:lnTo>
                  <a:lnTo>
                    <a:pt x="325200" y="102820"/>
                  </a:lnTo>
                  <a:lnTo>
                    <a:pt x="328586" y="77426"/>
                  </a:lnTo>
                  <a:lnTo>
                    <a:pt x="327852" y="64103"/>
                  </a:lnTo>
                  <a:lnTo>
                    <a:pt x="317678" y="39941"/>
                  </a:lnTo>
                  <a:lnTo>
                    <a:pt x="310051" y="28585"/>
                  </a:lnTo>
                  <a:lnTo>
                    <a:pt x="285979" y="12847"/>
                  </a:lnTo>
                  <a:lnTo>
                    <a:pt x="239542" y="530"/>
                  </a:lnTo>
                  <a:lnTo>
                    <a:pt x="194978" y="0"/>
                  </a:lnTo>
                  <a:lnTo>
                    <a:pt x="168545" y="6772"/>
                  </a:lnTo>
                  <a:lnTo>
                    <a:pt x="124288" y="30315"/>
                  </a:lnTo>
                  <a:lnTo>
                    <a:pt x="78787" y="74428"/>
                  </a:lnTo>
                  <a:lnTo>
                    <a:pt x="57850" y="112221"/>
                  </a:lnTo>
                  <a:lnTo>
                    <a:pt x="38828" y="163940"/>
                  </a:lnTo>
                  <a:lnTo>
                    <a:pt x="34186" y="220412"/>
                  </a:lnTo>
                  <a:lnTo>
                    <a:pt x="41585" y="256612"/>
                  </a:lnTo>
                  <a:lnTo>
                    <a:pt x="70692" y="306525"/>
                  </a:lnTo>
                  <a:lnTo>
                    <a:pt x="109631" y="355249"/>
                  </a:lnTo>
                  <a:lnTo>
                    <a:pt x="168837" y="392934"/>
                  </a:lnTo>
                  <a:lnTo>
                    <a:pt x="200155" y="407686"/>
                  </a:lnTo>
                  <a:lnTo>
                    <a:pt x="256649" y="414745"/>
                  </a:lnTo>
                  <a:lnTo>
                    <a:pt x="305327" y="4164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212228" y="3005953"/>
              <a:ext cx="294799" cy="373695"/>
            </a:xfrm>
            <a:custGeom>
              <a:avLst/>
              <a:gdLst/>
              <a:ahLst/>
              <a:cxnLst/>
              <a:rect l="0" t="0" r="0" b="0"/>
              <a:pathLst>
                <a:path w="294799" h="373695">
                  <a:moveTo>
                    <a:pt x="0" y="152596"/>
                  </a:moveTo>
                  <a:lnTo>
                    <a:pt x="20243" y="213326"/>
                  </a:lnTo>
                  <a:lnTo>
                    <a:pt x="38921" y="269357"/>
                  </a:lnTo>
                  <a:lnTo>
                    <a:pt x="54946" y="322113"/>
                  </a:lnTo>
                  <a:lnTo>
                    <a:pt x="59515" y="353499"/>
                  </a:lnTo>
                  <a:lnTo>
                    <a:pt x="57224" y="361401"/>
                  </a:lnTo>
                  <a:lnTo>
                    <a:pt x="52188" y="364329"/>
                  </a:lnTo>
                  <a:lnTo>
                    <a:pt x="45320" y="363941"/>
                  </a:lnTo>
                  <a:lnTo>
                    <a:pt x="39572" y="360173"/>
                  </a:lnTo>
                  <a:lnTo>
                    <a:pt x="30065" y="346628"/>
                  </a:lnTo>
                  <a:lnTo>
                    <a:pt x="18137" y="296914"/>
                  </a:lnTo>
                  <a:lnTo>
                    <a:pt x="7193" y="247090"/>
                  </a:lnTo>
                  <a:lnTo>
                    <a:pt x="2131" y="185923"/>
                  </a:lnTo>
                  <a:lnTo>
                    <a:pt x="6220" y="138294"/>
                  </a:lnTo>
                  <a:lnTo>
                    <a:pt x="14841" y="85187"/>
                  </a:lnTo>
                  <a:lnTo>
                    <a:pt x="30393" y="47355"/>
                  </a:lnTo>
                  <a:lnTo>
                    <a:pt x="55409" y="15738"/>
                  </a:lnTo>
                  <a:lnTo>
                    <a:pt x="81168" y="4033"/>
                  </a:lnTo>
                  <a:lnTo>
                    <a:pt x="112113" y="0"/>
                  </a:lnTo>
                  <a:lnTo>
                    <a:pt x="158911" y="5477"/>
                  </a:lnTo>
                  <a:lnTo>
                    <a:pt x="189154" y="21398"/>
                  </a:lnTo>
                  <a:lnTo>
                    <a:pt x="220334" y="50858"/>
                  </a:lnTo>
                  <a:lnTo>
                    <a:pt x="254923" y="94355"/>
                  </a:lnTo>
                  <a:lnTo>
                    <a:pt x="276621" y="151628"/>
                  </a:lnTo>
                  <a:lnTo>
                    <a:pt x="287592" y="206251"/>
                  </a:lnTo>
                  <a:lnTo>
                    <a:pt x="292663" y="263120"/>
                  </a:lnTo>
                  <a:lnTo>
                    <a:pt x="294376" y="325163"/>
                  </a:lnTo>
                  <a:lnTo>
                    <a:pt x="294798" y="3736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664954" y="2579481"/>
              <a:ext cx="63171" cy="821224"/>
            </a:xfrm>
            <a:custGeom>
              <a:avLst/>
              <a:gdLst/>
              <a:ahLst/>
              <a:cxnLst/>
              <a:rect l="0" t="0" r="0" b="0"/>
              <a:pathLst>
                <a:path w="63171" h="821224">
                  <a:moveTo>
                    <a:pt x="63170" y="0"/>
                  </a:moveTo>
                  <a:lnTo>
                    <a:pt x="55935" y="28726"/>
                  </a:lnTo>
                  <a:lnTo>
                    <a:pt x="52448" y="77922"/>
                  </a:lnTo>
                  <a:lnTo>
                    <a:pt x="45695" y="130063"/>
                  </a:lnTo>
                  <a:lnTo>
                    <a:pt x="42005" y="183727"/>
                  </a:lnTo>
                  <a:lnTo>
                    <a:pt x="34022" y="243561"/>
                  </a:lnTo>
                  <a:lnTo>
                    <a:pt x="25418" y="305743"/>
                  </a:lnTo>
                  <a:lnTo>
                    <a:pt x="21179" y="368621"/>
                  </a:lnTo>
                  <a:lnTo>
                    <a:pt x="14203" y="431705"/>
                  </a:lnTo>
                  <a:lnTo>
                    <a:pt x="11617" y="494851"/>
                  </a:lnTo>
                  <a:lnTo>
                    <a:pt x="10851" y="556844"/>
                  </a:lnTo>
                  <a:lnTo>
                    <a:pt x="10623" y="612777"/>
                  </a:lnTo>
                  <a:lnTo>
                    <a:pt x="9386" y="665225"/>
                  </a:lnTo>
                  <a:lnTo>
                    <a:pt x="2200" y="725461"/>
                  </a:lnTo>
                  <a:lnTo>
                    <a:pt x="434" y="782420"/>
                  </a:lnTo>
                  <a:lnTo>
                    <a:pt x="0" y="8212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370155" y="2944960"/>
              <a:ext cx="442198" cy="24077"/>
            </a:xfrm>
            <a:custGeom>
              <a:avLst/>
              <a:gdLst/>
              <a:ahLst/>
              <a:cxnLst/>
              <a:rect l="0" t="0" r="0" b="0"/>
              <a:pathLst>
                <a:path w="442198" h="24077">
                  <a:moveTo>
                    <a:pt x="442197" y="13547"/>
                  </a:moveTo>
                  <a:lnTo>
                    <a:pt x="431019" y="2369"/>
                  </a:lnTo>
                  <a:lnTo>
                    <a:pt x="409933" y="0"/>
                  </a:lnTo>
                  <a:lnTo>
                    <a:pt x="362058" y="2124"/>
                  </a:lnTo>
                  <a:lnTo>
                    <a:pt x="309658" y="5873"/>
                  </a:lnTo>
                  <a:lnTo>
                    <a:pt x="250030" y="12032"/>
                  </a:lnTo>
                  <a:lnTo>
                    <a:pt x="201725" y="13098"/>
                  </a:lnTo>
                  <a:lnTo>
                    <a:pt x="141406" y="13459"/>
                  </a:lnTo>
                  <a:lnTo>
                    <a:pt x="84432" y="16650"/>
                  </a:lnTo>
                  <a:lnTo>
                    <a:pt x="28116" y="22609"/>
                  </a:lnTo>
                  <a:lnTo>
                    <a:pt x="0" y="24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896580" y="2411026"/>
              <a:ext cx="273441" cy="926508"/>
            </a:xfrm>
            <a:custGeom>
              <a:avLst/>
              <a:gdLst/>
              <a:ahLst/>
              <a:cxnLst/>
              <a:rect l="0" t="0" r="0" b="0"/>
              <a:pathLst>
                <a:path w="273441" h="926508">
                  <a:moveTo>
                    <a:pt x="0" y="0"/>
                  </a:moveTo>
                  <a:lnTo>
                    <a:pt x="0" y="62477"/>
                  </a:lnTo>
                  <a:lnTo>
                    <a:pt x="5589" y="124775"/>
                  </a:lnTo>
                  <a:lnTo>
                    <a:pt x="9065" y="176050"/>
                  </a:lnTo>
                  <a:lnTo>
                    <a:pt x="15685" y="233877"/>
                  </a:lnTo>
                  <a:lnTo>
                    <a:pt x="19465" y="295464"/>
                  </a:lnTo>
                  <a:lnTo>
                    <a:pt x="26175" y="352577"/>
                  </a:lnTo>
                  <a:lnTo>
                    <a:pt x="29982" y="412133"/>
                  </a:lnTo>
                  <a:lnTo>
                    <a:pt x="31111" y="474233"/>
                  </a:lnTo>
                  <a:lnTo>
                    <a:pt x="37034" y="537087"/>
                  </a:lnTo>
                  <a:lnTo>
                    <a:pt x="40609" y="600164"/>
                  </a:lnTo>
                  <a:lnTo>
                    <a:pt x="41668" y="657717"/>
                  </a:lnTo>
                  <a:lnTo>
                    <a:pt x="47571" y="711815"/>
                  </a:lnTo>
                  <a:lnTo>
                    <a:pt x="51641" y="774091"/>
                  </a:lnTo>
                  <a:lnTo>
                    <a:pt x="49325" y="828333"/>
                  </a:lnTo>
                  <a:lnTo>
                    <a:pt x="37949" y="873190"/>
                  </a:lnTo>
                  <a:lnTo>
                    <a:pt x="32319" y="876924"/>
                  </a:lnTo>
                  <a:lnTo>
                    <a:pt x="25055" y="875904"/>
                  </a:lnTo>
                  <a:lnTo>
                    <a:pt x="16703" y="871715"/>
                  </a:lnTo>
                  <a:lnTo>
                    <a:pt x="11135" y="861903"/>
                  </a:lnTo>
                  <a:lnTo>
                    <a:pt x="4949" y="832284"/>
                  </a:lnTo>
                  <a:lnTo>
                    <a:pt x="7056" y="770558"/>
                  </a:lnTo>
                  <a:lnTo>
                    <a:pt x="12105" y="727345"/>
                  </a:lnTo>
                  <a:lnTo>
                    <a:pt x="21525" y="672914"/>
                  </a:lnTo>
                  <a:lnTo>
                    <a:pt x="39836" y="610749"/>
                  </a:lnTo>
                  <a:lnTo>
                    <a:pt x="58726" y="572207"/>
                  </a:lnTo>
                  <a:lnTo>
                    <a:pt x="76404" y="549112"/>
                  </a:lnTo>
                  <a:lnTo>
                    <a:pt x="99078" y="533388"/>
                  </a:lnTo>
                  <a:lnTo>
                    <a:pt x="123583" y="524840"/>
                  </a:lnTo>
                  <a:lnTo>
                    <a:pt x="146173" y="524940"/>
                  </a:lnTo>
                  <a:lnTo>
                    <a:pt x="184210" y="537163"/>
                  </a:lnTo>
                  <a:lnTo>
                    <a:pt x="205093" y="552254"/>
                  </a:lnTo>
                  <a:lnTo>
                    <a:pt x="230004" y="583601"/>
                  </a:lnTo>
                  <a:lnTo>
                    <a:pt x="258103" y="641448"/>
                  </a:lnTo>
                  <a:lnTo>
                    <a:pt x="270306" y="687316"/>
                  </a:lnTo>
                  <a:lnTo>
                    <a:pt x="272723" y="736703"/>
                  </a:lnTo>
                  <a:lnTo>
                    <a:pt x="273440" y="796960"/>
                  </a:lnTo>
                  <a:lnTo>
                    <a:pt x="270533" y="851858"/>
                  </a:lnTo>
                  <a:lnTo>
                    <a:pt x="265381" y="895810"/>
                  </a:lnTo>
                  <a:lnTo>
                    <a:pt x="263212" y="9265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211674" y="2857017"/>
              <a:ext cx="454178" cy="501574"/>
            </a:xfrm>
            <a:custGeom>
              <a:avLst/>
              <a:gdLst/>
              <a:ahLst/>
              <a:cxnLst/>
              <a:rect l="0" t="0" r="0" b="0"/>
              <a:pathLst>
                <a:path w="454178" h="501574">
                  <a:moveTo>
                    <a:pt x="306087" y="38319"/>
                  </a:moveTo>
                  <a:lnTo>
                    <a:pt x="271190" y="9011"/>
                  </a:lnTo>
                  <a:lnTo>
                    <a:pt x="230757" y="0"/>
                  </a:lnTo>
                  <a:lnTo>
                    <a:pt x="176143" y="2919"/>
                  </a:lnTo>
                  <a:lnTo>
                    <a:pt x="120022" y="14386"/>
                  </a:lnTo>
                  <a:lnTo>
                    <a:pt x="87180" y="25639"/>
                  </a:lnTo>
                  <a:lnTo>
                    <a:pt x="32680" y="70190"/>
                  </a:lnTo>
                  <a:lnTo>
                    <a:pt x="4337" y="103626"/>
                  </a:lnTo>
                  <a:lnTo>
                    <a:pt x="805" y="113443"/>
                  </a:lnTo>
                  <a:lnTo>
                    <a:pt x="0" y="133709"/>
                  </a:lnTo>
                  <a:lnTo>
                    <a:pt x="3764" y="142856"/>
                  </a:lnTo>
                  <a:lnTo>
                    <a:pt x="17303" y="159259"/>
                  </a:lnTo>
                  <a:lnTo>
                    <a:pt x="38139" y="168110"/>
                  </a:lnTo>
                  <a:lnTo>
                    <a:pt x="95232" y="179380"/>
                  </a:lnTo>
                  <a:lnTo>
                    <a:pt x="151195" y="189430"/>
                  </a:lnTo>
                  <a:lnTo>
                    <a:pt x="212230" y="199816"/>
                  </a:lnTo>
                  <a:lnTo>
                    <a:pt x="274768" y="215892"/>
                  </a:lnTo>
                  <a:lnTo>
                    <a:pt x="332163" y="235473"/>
                  </a:lnTo>
                  <a:lnTo>
                    <a:pt x="387147" y="264220"/>
                  </a:lnTo>
                  <a:lnTo>
                    <a:pt x="436952" y="307104"/>
                  </a:lnTo>
                  <a:lnTo>
                    <a:pt x="454177" y="345947"/>
                  </a:lnTo>
                  <a:lnTo>
                    <a:pt x="453403" y="374694"/>
                  </a:lnTo>
                  <a:lnTo>
                    <a:pt x="449921" y="388911"/>
                  </a:lnTo>
                  <a:lnTo>
                    <a:pt x="433575" y="414067"/>
                  </a:lnTo>
                  <a:lnTo>
                    <a:pt x="409542" y="435775"/>
                  </a:lnTo>
                  <a:lnTo>
                    <a:pt x="364297" y="458811"/>
                  </a:lnTo>
                  <a:lnTo>
                    <a:pt x="309613" y="470900"/>
                  </a:lnTo>
                  <a:lnTo>
                    <a:pt x="263068" y="480787"/>
                  </a:lnTo>
                  <a:lnTo>
                    <a:pt x="200535" y="491125"/>
                  </a:lnTo>
                  <a:lnTo>
                    <a:pt x="150031" y="498478"/>
                  </a:lnTo>
                  <a:lnTo>
                    <a:pt x="116575" y="501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4558839" y="1979357"/>
            <a:ext cx="157929" cy="231628"/>
            <a:chOff x="4558839" y="1979357"/>
            <a:chExt cx="157929" cy="231628"/>
          </a:xfrm>
        </p:grpSpPr>
        <p:sp>
          <p:nvSpPr>
            <p:cNvPr id="92" name="Freeform 91"/>
            <p:cNvSpPr/>
            <p:nvPr/>
          </p:nvSpPr>
          <p:spPr>
            <a:xfrm>
              <a:off x="4558839" y="1979357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10528" y="58617"/>
                  </a:lnTo>
                  <a:lnTo>
                    <a:pt x="10528" y="121196"/>
                  </a:lnTo>
                  <a:lnTo>
                    <a:pt x="7409" y="18364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706238" y="2000414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0" y="0"/>
                  </a:moveTo>
                  <a:lnTo>
                    <a:pt x="5589" y="58617"/>
                  </a:lnTo>
                  <a:lnTo>
                    <a:pt x="9553" y="120027"/>
                  </a:lnTo>
                  <a:lnTo>
                    <a:pt x="10336" y="172191"/>
                  </a:lnTo>
                  <a:lnTo>
                    <a:pt x="10529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579896" y="2105699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54703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6981083" y="3662713"/>
            <a:ext cx="3028640" cy="854013"/>
            <a:chOff x="6981083" y="3662713"/>
            <a:chExt cx="3028640" cy="854013"/>
          </a:xfrm>
        </p:grpSpPr>
        <p:sp>
          <p:nvSpPr>
            <p:cNvPr id="96" name="Freeform 95"/>
            <p:cNvSpPr/>
            <p:nvPr/>
          </p:nvSpPr>
          <p:spPr>
            <a:xfrm>
              <a:off x="6981083" y="3758673"/>
              <a:ext cx="36870" cy="758053"/>
            </a:xfrm>
            <a:custGeom>
              <a:avLst/>
              <a:gdLst/>
              <a:ahLst/>
              <a:cxnLst/>
              <a:rect l="0" t="0" r="0" b="0"/>
              <a:pathLst>
                <a:path w="36870" h="758053">
                  <a:moveTo>
                    <a:pt x="30896" y="0"/>
                  </a:moveTo>
                  <a:lnTo>
                    <a:pt x="19718" y="11179"/>
                  </a:lnTo>
                  <a:lnTo>
                    <a:pt x="7177" y="46076"/>
                  </a:lnTo>
                  <a:lnTo>
                    <a:pt x="1641" y="104640"/>
                  </a:lnTo>
                  <a:lnTo>
                    <a:pt x="0" y="157086"/>
                  </a:lnTo>
                  <a:lnTo>
                    <a:pt x="6683" y="217899"/>
                  </a:lnTo>
                  <a:lnTo>
                    <a:pt x="8904" y="267854"/>
                  </a:lnTo>
                  <a:lnTo>
                    <a:pt x="9562" y="319700"/>
                  </a:lnTo>
                  <a:lnTo>
                    <a:pt x="10927" y="372107"/>
                  </a:lnTo>
                  <a:lnTo>
                    <a:pt x="17051" y="424679"/>
                  </a:lnTo>
                  <a:lnTo>
                    <a:pt x="20555" y="477301"/>
                  </a:lnTo>
                  <a:lnTo>
                    <a:pt x="27312" y="529937"/>
                  </a:lnTo>
                  <a:lnTo>
                    <a:pt x="29834" y="581408"/>
                  </a:lnTo>
                  <a:lnTo>
                    <a:pt x="33806" y="641314"/>
                  </a:lnTo>
                  <a:lnTo>
                    <a:pt x="36869" y="668734"/>
                  </a:lnTo>
                  <a:lnTo>
                    <a:pt x="31914" y="731385"/>
                  </a:lnTo>
                  <a:lnTo>
                    <a:pt x="30896" y="7580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254134" y="3716559"/>
              <a:ext cx="42116" cy="747524"/>
            </a:xfrm>
            <a:custGeom>
              <a:avLst/>
              <a:gdLst/>
              <a:ahLst/>
              <a:cxnLst/>
              <a:rect l="0" t="0" r="0" b="0"/>
              <a:pathLst>
                <a:path w="42116" h="747524">
                  <a:moveTo>
                    <a:pt x="42115" y="0"/>
                  </a:moveTo>
                  <a:lnTo>
                    <a:pt x="33781" y="55170"/>
                  </a:lnTo>
                  <a:lnTo>
                    <a:pt x="35356" y="110323"/>
                  </a:lnTo>
                  <a:lnTo>
                    <a:pt x="40780" y="170881"/>
                  </a:lnTo>
                  <a:lnTo>
                    <a:pt x="41851" y="229073"/>
                  </a:lnTo>
                  <a:lnTo>
                    <a:pt x="42062" y="292561"/>
                  </a:lnTo>
                  <a:lnTo>
                    <a:pt x="38980" y="339369"/>
                  </a:lnTo>
                  <a:lnTo>
                    <a:pt x="33777" y="390283"/>
                  </a:lnTo>
                  <a:lnTo>
                    <a:pt x="32235" y="442413"/>
                  </a:lnTo>
                  <a:lnTo>
                    <a:pt x="31778" y="491784"/>
                  </a:lnTo>
                  <a:lnTo>
                    <a:pt x="31624" y="550388"/>
                  </a:lnTo>
                  <a:lnTo>
                    <a:pt x="24358" y="607024"/>
                  </a:lnTo>
                  <a:lnTo>
                    <a:pt x="18590" y="660152"/>
                  </a:lnTo>
                  <a:lnTo>
                    <a:pt x="10421" y="720420"/>
                  </a:lnTo>
                  <a:lnTo>
                    <a:pt x="0" y="747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043565" y="4148228"/>
              <a:ext cx="200042" cy="63172"/>
            </a:xfrm>
            <a:custGeom>
              <a:avLst/>
              <a:gdLst/>
              <a:ahLst/>
              <a:cxnLst/>
              <a:rect l="0" t="0" r="0" b="0"/>
              <a:pathLst>
                <a:path w="200042" h="63172">
                  <a:moveTo>
                    <a:pt x="200041" y="0"/>
                  </a:moveTo>
                  <a:lnTo>
                    <a:pt x="141424" y="23719"/>
                  </a:lnTo>
                  <a:lnTo>
                    <a:pt x="81708" y="42002"/>
                  </a:lnTo>
                  <a:lnTo>
                    <a:pt x="24451" y="5847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406923" y="4127171"/>
              <a:ext cx="215710" cy="325789"/>
            </a:xfrm>
            <a:custGeom>
              <a:avLst/>
              <a:gdLst/>
              <a:ahLst/>
              <a:cxnLst/>
              <a:rect l="0" t="0" r="0" b="0"/>
              <a:pathLst>
                <a:path w="215710" h="325789">
                  <a:moveTo>
                    <a:pt x="26196" y="0"/>
                  </a:moveTo>
                  <a:lnTo>
                    <a:pt x="9408" y="63450"/>
                  </a:lnTo>
                  <a:lnTo>
                    <a:pt x="6404" y="110957"/>
                  </a:lnTo>
                  <a:lnTo>
                    <a:pt x="4344" y="160908"/>
                  </a:lnTo>
                  <a:lnTo>
                    <a:pt x="0" y="223420"/>
                  </a:lnTo>
                  <a:lnTo>
                    <a:pt x="9713" y="286158"/>
                  </a:lnTo>
                  <a:lnTo>
                    <a:pt x="25082" y="318234"/>
                  </a:lnTo>
                  <a:lnTo>
                    <a:pt x="32472" y="323290"/>
                  </a:lnTo>
                  <a:lnTo>
                    <a:pt x="50042" y="325788"/>
                  </a:lnTo>
                  <a:lnTo>
                    <a:pt x="79665" y="320617"/>
                  </a:lnTo>
                  <a:lnTo>
                    <a:pt x="110669" y="306087"/>
                  </a:lnTo>
                  <a:lnTo>
                    <a:pt x="158962" y="257416"/>
                  </a:lnTo>
                  <a:lnTo>
                    <a:pt x="186241" y="203567"/>
                  </a:lnTo>
                  <a:lnTo>
                    <a:pt x="202688" y="155852"/>
                  </a:lnTo>
                  <a:lnTo>
                    <a:pt x="211851" y="104670"/>
                  </a:lnTo>
                  <a:lnTo>
                    <a:pt x="214566" y="61819"/>
                  </a:lnTo>
                  <a:lnTo>
                    <a:pt x="215709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654738" y="4028988"/>
              <a:ext cx="249194" cy="428779"/>
            </a:xfrm>
            <a:custGeom>
              <a:avLst/>
              <a:gdLst/>
              <a:ahLst/>
              <a:cxnLst/>
              <a:rect l="0" t="0" r="0" b="0"/>
              <a:pathLst>
                <a:path w="249194" h="428779">
                  <a:moveTo>
                    <a:pt x="10008" y="108711"/>
                  </a:moveTo>
                  <a:lnTo>
                    <a:pt x="13128" y="162856"/>
                  </a:lnTo>
                  <a:lnTo>
                    <a:pt x="24663" y="223391"/>
                  </a:lnTo>
                  <a:lnTo>
                    <a:pt x="34757" y="279951"/>
                  </a:lnTo>
                  <a:lnTo>
                    <a:pt x="39568" y="335574"/>
                  </a:lnTo>
                  <a:lnTo>
                    <a:pt x="40024" y="397195"/>
                  </a:lnTo>
                  <a:lnTo>
                    <a:pt x="35827" y="421760"/>
                  </a:lnTo>
                  <a:lnTo>
                    <a:pt x="31900" y="427375"/>
                  </a:lnTo>
                  <a:lnTo>
                    <a:pt x="26942" y="428778"/>
                  </a:lnTo>
                  <a:lnTo>
                    <a:pt x="21298" y="427374"/>
                  </a:lnTo>
                  <a:lnTo>
                    <a:pt x="17534" y="421759"/>
                  </a:lnTo>
                  <a:lnTo>
                    <a:pt x="5409" y="371785"/>
                  </a:lnTo>
                  <a:lnTo>
                    <a:pt x="1237" y="323530"/>
                  </a:lnTo>
                  <a:lnTo>
                    <a:pt x="0" y="264778"/>
                  </a:lnTo>
                  <a:lnTo>
                    <a:pt x="5223" y="214095"/>
                  </a:lnTo>
                  <a:lnTo>
                    <a:pt x="10232" y="156217"/>
                  </a:lnTo>
                  <a:lnTo>
                    <a:pt x="21274" y="103537"/>
                  </a:lnTo>
                  <a:lnTo>
                    <a:pt x="40310" y="43088"/>
                  </a:lnTo>
                  <a:lnTo>
                    <a:pt x="56230" y="23783"/>
                  </a:lnTo>
                  <a:lnTo>
                    <a:pt x="76175" y="11304"/>
                  </a:lnTo>
                  <a:lnTo>
                    <a:pt x="100637" y="1858"/>
                  </a:lnTo>
                  <a:lnTo>
                    <a:pt x="123987" y="0"/>
                  </a:lnTo>
                  <a:lnTo>
                    <a:pt x="144893" y="4243"/>
                  </a:lnTo>
                  <a:lnTo>
                    <a:pt x="161984" y="13928"/>
                  </a:lnTo>
                  <a:lnTo>
                    <a:pt x="184760" y="38123"/>
                  </a:lnTo>
                  <a:lnTo>
                    <a:pt x="213416" y="87316"/>
                  </a:lnTo>
                  <a:lnTo>
                    <a:pt x="233403" y="135257"/>
                  </a:lnTo>
                  <a:lnTo>
                    <a:pt x="246085" y="187676"/>
                  </a:lnTo>
                  <a:lnTo>
                    <a:pt x="249193" y="244802"/>
                  </a:lnTo>
                  <a:lnTo>
                    <a:pt x="240355" y="307212"/>
                  </a:lnTo>
                  <a:lnTo>
                    <a:pt x="231107" y="3508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944246" y="3674259"/>
              <a:ext cx="246883" cy="810280"/>
            </a:xfrm>
            <a:custGeom>
              <a:avLst/>
              <a:gdLst/>
              <a:ahLst/>
              <a:cxnLst/>
              <a:rect l="0" t="0" r="0" b="0"/>
              <a:pathLst>
                <a:path w="246883" h="810280">
                  <a:moveTo>
                    <a:pt x="173225" y="568725"/>
                  </a:moveTo>
                  <a:lnTo>
                    <a:pt x="170105" y="514581"/>
                  </a:lnTo>
                  <a:lnTo>
                    <a:pt x="163649" y="489679"/>
                  </a:lnTo>
                  <a:lnTo>
                    <a:pt x="152982" y="470813"/>
                  </a:lnTo>
                  <a:lnTo>
                    <a:pt x="143352" y="464846"/>
                  </a:lnTo>
                  <a:lnTo>
                    <a:pt x="117054" y="458216"/>
                  </a:lnTo>
                  <a:lnTo>
                    <a:pt x="104192" y="459957"/>
                  </a:lnTo>
                  <a:lnTo>
                    <a:pt x="70493" y="478006"/>
                  </a:lnTo>
                  <a:lnTo>
                    <a:pt x="45170" y="501031"/>
                  </a:lnTo>
                  <a:lnTo>
                    <a:pt x="14104" y="557370"/>
                  </a:lnTo>
                  <a:lnTo>
                    <a:pt x="7536" y="606305"/>
                  </a:lnTo>
                  <a:lnTo>
                    <a:pt x="0" y="659669"/>
                  </a:lnTo>
                  <a:lnTo>
                    <a:pt x="3784" y="714461"/>
                  </a:lnTo>
                  <a:lnTo>
                    <a:pt x="18916" y="769131"/>
                  </a:lnTo>
                  <a:lnTo>
                    <a:pt x="32114" y="793495"/>
                  </a:lnTo>
                  <a:lnTo>
                    <a:pt x="49678" y="808223"/>
                  </a:lnTo>
                  <a:lnTo>
                    <a:pt x="59275" y="810279"/>
                  </a:lnTo>
                  <a:lnTo>
                    <a:pt x="79297" y="806324"/>
                  </a:lnTo>
                  <a:lnTo>
                    <a:pt x="96774" y="793648"/>
                  </a:lnTo>
                  <a:lnTo>
                    <a:pt x="111171" y="776315"/>
                  </a:lnTo>
                  <a:lnTo>
                    <a:pt x="144848" y="715862"/>
                  </a:lnTo>
                  <a:lnTo>
                    <a:pt x="161944" y="667719"/>
                  </a:lnTo>
                  <a:lnTo>
                    <a:pt x="182175" y="608167"/>
                  </a:lnTo>
                  <a:lnTo>
                    <a:pt x="196285" y="559875"/>
                  </a:lnTo>
                  <a:lnTo>
                    <a:pt x="211532" y="498390"/>
                  </a:lnTo>
                  <a:lnTo>
                    <a:pt x="222270" y="448319"/>
                  </a:lnTo>
                  <a:lnTo>
                    <a:pt x="231691" y="396439"/>
                  </a:lnTo>
                  <a:lnTo>
                    <a:pt x="236171" y="345192"/>
                  </a:lnTo>
                  <a:lnTo>
                    <a:pt x="244454" y="282242"/>
                  </a:lnTo>
                  <a:lnTo>
                    <a:pt x="246436" y="219418"/>
                  </a:lnTo>
                  <a:lnTo>
                    <a:pt x="246780" y="170559"/>
                  </a:lnTo>
                  <a:lnTo>
                    <a:pt x="246882" y="107859"/>
                  </a:lnTo>
                  <a:lnTo>
                    <a:pt x="241323" y="48597"/>
                  </a:lnTo>
                  <a:lnTo>
                    <a:pt x="232267" y="5171"/>
                  </a:lnTo>
                  <a:lnTo>
                    <a:pt x="227794" y="0"/>
                  </a:lnTo>
                  <a:lnTo>
                    <a:pt x="222473" y="62"/>
                  </a:lnTo>
                  <a:lnTo>
                    <a:pt x="216586" y="3613"/>
                  </a:lnTo>
                  <a:lnTo>
                    <a:pt x="210044" y="23156"/>
                  </a:lnTo>
                  <a:lnTo>
                    <a:pt x="198264" y="84449"/>
                  </a:lnTo>
                  <a:lnTo>
                    <a:pt x="191949" y="140877"/>
                  </a:lnTo>
                  <a:lnTo>
                    <a:pt x="185372" y="202412"/>
                  </a:lnTo>
                  <a:lnTo>
                    <a:pt x="184233" y="251048"/>
                  </a:lnTo>
                  <a:lnTo>
                    <a:pt x="183895" y="302503"/>
                  </a:lnTo>
                  <a:lnTo>
                    <a:pt x="183796" y="354794"/>
                  </a:lnTo>
                  <a:lnTo>
                    <a:pt x="183766" y="407332"/>
                  </a:lnTo>
                  <a:lnTo>
                    <a:pt x="183756" y="470251"/>
                  </a:lnTo>
                  <a:lnTo>
                    <a:pt x="184924" y="519400"/>
                  </a:lnTo>
                  <a:lnTo>
                    <a:pt x="195207" y="578522"/>
                  </a:lnTo>
                  <a:lnTo>
                    <a:pt x="208503" y="640850"/>
                  </a:lnTo>
                  <a:lnTo>
                    <a:pt x="215339" y="695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235745" y="4011357"/>
              <a:ext cx="165997" cy="427037"/>
            </a:xfrm>
            <a:custGeom>
              <a:avLst/>
              <a:gdLst/>
              <a:ahLst/>
              <a:cxnLst/>
              <a:rect l="0" t="0" r="0" b="0"/>
              <a:pathLst>
                <a:path w="165997" h="427037">
                  <a:moveTo>
                    <a:pt x="8068" y="189513"/>
                  </a:moveTo>
                  <a:lnTo>
                    <a:pt x="22723" y="248130"/>
                  </a:lnTo>
                  <a:lnTo>
                    <a:pt x="27228" y="299688"/>
                  </a:lnTo>
                  <a:lnTo>
                    <a:pt x="34153" y="359418"/>
                  </a:lnTo>
                  <a:lnTo>
                    <a:pt x="38024" y="415980"/>
                  </a:lnTo>
                  <a:lnTo>
                    <a:pt x="37398" y="424719"/>
                  </a:lnTo>
                  <a:lnTo>
                    <a:pt x="35810" y="427036"/>
                  </a:lnTo>
                  <a:lnTo>
                    <a:pt x="33582" y="425071"/>
                  </a:lnTo>
                  <a:lnTo>
                    <a:pt x="21600" y="378719"/>
                  </a:lnTo>
                  <a:lnTo>
                    <a:pt x="12598" y="323173"/>
                  </a:lnTo>
                  <a:lnTo>
                    <a:pt x="8240" y="265771"/>
                  </a:lnTo>
                  <a:lnTo>
                    <a:pt x="0" y="203796"/>
                  </a:lnTo>
                  <a:lnTo>
                    <a:pt x="1388" y="151631"/>
                  </a:lnTo>
                  <a:lnTo>
                    <a:pt x="12329" y="106539"/>
                  </a:lnTo>
                  <a:lnTo>
                    <a:pt x="30388" y="69782"/>
                  </a:lnTo>
                  <a:lnTo>
                    <a:pt x="53676" y="44073"/>
                  </a:lnTo>
                  <a:lnTo>
                    <a:pt x="82803" y="24757"/>
                  </a:lnTo>
                  <a:lnTo>
                    <a:pt x="139443" y="5167"/>
                  </a:lnTo>
                  <a:lnTo>
                    <a:pt x="1659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412269" y="4041743"/>
              <a:ext cx="207670" cy="380227"/>
            </a:xfrm>
            <a:custGeom>
              <a:avLst/>
              <a:gdLst/>
              <a:ahLst/>
              <a:cxnLst/>
              <a:rect l="0" t="0" r="0" b="0"/>
              <a:pathLst>
                <a:path w="207670" h="380227">
                  <a:moveTo>
                    <a:pt x="0" y="222298"/>
                  </a:moveTo>
                  <a:lnTo>
                    <a:pt x="11178" y="233477"/>
                  </a:lnTo>
                  <a:lnTo>
                    <a:pt x="19151" y="235600"/>
                  </a:lnTo>
                  <a:lnTo>
                    <a:pt x="68686" y="230602"/>
                  </a:lnTo>
                  <a:lnTo>
                    <a:pt x="123272" y="218349"/>
                  </a:lnTo>
                  <a:lnTo>
                    <a:pt x="162607" y="202540"/>
                  </a:lnTo>
                  <a:lnTo>
                    <a:pt x="180674" y="186611"/>
                  </a:lnTo>
                  <a:lnTo>
                    <a:pt x="192604" y="166663"/>
                  </a:lnTo>
                  <a:lnTo>
                    <a:pt x="204727" y="129124"/>
                  </a:lnTo>
                  <a:lnTo>
                    <a:pt x="207669" y="89536"/>
                  </a:lnTo>
                  <a:lnTo>
                    <a:pt x="204212" y="66196"/>
                  </a:lnTo>
                  <a:lnTo>
                    <a:pt x="195655" y="47245"/>
                  </a:lnTo>
                  <a:lnTo>
                    <a:pt x="182884" y="31023"/>
                  </a:lnTo>
                  <a:lnTo>
                    <a:pt x="155964" y="9906"/>
                  </a:lnTo>
                  <a:lnTo>
                    <a:pt x="135998" y="0"/>
                  </a:lnTo>
                  <a:lnTo>
                    <a:pt x="124590" y="400"/>
                  </a:lnTo>
                  <a:lnTo>
                    <a:pt x="99437" y="10203"/>
                  </a:lnTo>
                  <a:lnTo>
                    <a:pt x="64558" y="35453"/>
                  </a:lnTo>
                  <a:lnTo>
                    <a:pt x="43175" y="65161"/>
                  </a:lnTo>
                  <a:lnTo>
                    <a:pt x="21659" y="123356"/>
                  </a:lnTo>
                  <a:lnTo>
                    <a:pt x="13826" y="174655"/>
                  </a:lnTo>
                  <a:lnTo>
                    <a:pt x="11505" y="228069"/>
                  </a:lnTo>
                  <a:lnTo>
                    <a:pt x="16311" y="282450"/>
                  </a:lnTo>
                  <a:lnTo>
                    <a:pt x="30830" y="316160"/>
                  </a:lnTo>
                  <a:lnTo>
                    <a:pt x="55538" y="348375"/>
                  </a:lnTo>
                  <a:lnTo>
                    <a:pt x="81225" y="363340"/>
                  </a:lnTo>
                  <a:lnTo>
                    <a:pt x="122333" y="375223"/>
                  </a:lnTo>
                  <a:lnTo>
                    <a:pt x="157928" y="3802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699173" y="3662713"/>
              <a:ext cx="271108" cy="829198"/>
            </a:xfrm>
            <a:custGeom>
              <a:avLst/>
              <a:gdLst/>
              <a:ahLst/>
              <a:cxnLst/>
              <a:rect l="0" t="0" r="0" b="0"/>
              <a:pathLst>
                <a:path w="271108" h="829198">
                  <a:moveTo>
                    <a:pt x="165822" y="653971"/>
                  </a:moveTo>
                  <a:lnTo>
                    <a:pt x="171887" y="613113"/>
                  </a:lnTo>
                  <a:lnTo>
                    <a:pt x="164247" y="558769"/>
                  </a:lnTo>
                  <a:lnTo>
                    <a:pt x="151706" y="520088"/>
                  </a:lnTo>
                  <a:lnTo>
                    <a:pt x="145884" y="508563"/>
                  </a:lnTo>
                  <a:lnTo>
                    <a:pt x="130053" y="492639"/>
                  </a:lnTo>
                  <a:lnTo>
                    <a:pt x="120919" y="486755"/>
                  </a:lnTo>
                  <a:lnTo>
                    <a:pt x="110151" y="485172"/>
                  </a:lnTo>
                  <a:lnTo>
                    <a:pt x="85707" y="489652"/>
                  </a:lnTo>
                  <a:lnTo>
                    <a:pt x="51227" y="510917"/>
                  </a:lnTo>
                  <a:lnTo>
                    <a:pt x="35732" y="529560"/>
                  </a:lnTo>
                  <a:lnTo>
                    <a:pt x="20432" y="566025"/>
                  </a:lnTo>
                  <a:lnTo>
                    <a:pt x="4781" y="619571"/>
                  </a:lnTo>
                  <a:lnTo>
                    <a:pt x="0" y="680754"/>
                  </a:lnTo>
                  <a:lnTo>
                    <a:pt x="9107" y="742926"/>
                  </a:lnTo>
                  <a:lnTo>
                    <a:pt x="27761" y="795285"/>
                  </a:lnTo>
                  <a:lnTo>
                    <a:pt x="47186" y="825563"/>
                  </a:lnTo>
                  <a:lnTo>
                    <a:pt x="57486" y="829197"/>
                  </a:lnTo>
                  <a:lnTo>
                    <a:pt x="84528" y="826995"/>
                  </a:lnTo>
                  <a:lnTo>
                    <a:pt x="106684" y="818218"/>
                  </a:lnTo>
                  <a:lnTo>
                    <a:pt x="115868" y="812602"/>
                  </a:lnTo>
                  <a:lnTo>
                    <a:pt x="154655" y="755495"/>
                  </a:lnTo>
                  <a:lnTo>
                    <a:pt x="182940" y="696728"/>
                  </a:lnTo>
                  <a:lnTo>
                    <a:pt x="205728" y="640060"/>
                  </a:lnTo>
                  <a:lnTo>
                    <a:pt x="220280" y="592267"/>
                  </a:lnTo>
                  <a:lnTo>
                    <a:pt x="232000" y="541061"/>
                  </a:lnTo>
                  <a:lnTo>
                    <a:pt x="242881" y="488845"/>
                  </a:lnTo>
                  <a:lnTo>
                    <a:pt x="253515" y="436329"/>
                  </a:lnTo>
                  <a:lnTo>
                    <a:pt x="264075" y="383724"/>
                  </a:lnTo>
                  <a:lnTo>
                    <a:pt x="269023" y="325503"/>
                  </a:lnTo>
                  <a:lnTo>
                    <a:pt x="270490" y="269388"/>
                  </a:lnTo>
                  <a:lnTo>
                    <a:pt x="270924" y="221306"/>
                  </a:lnTo>
                  <a:lnTo>
                    <a:pt x="271053" y="171834"/>
                  </a:lnTo>
                  <a:lnTo>
                    <a:pt x="262690" y="118356"/>
                  </a:lnTo>
                  <a:lnTo>
                    <a:pt x="249773" y="60827"/>
                  </a:lnTo>
                  <a:lnTo>
                    <a:pt x="236320" y="16920"/>
                  </a:lnTo>
                  <a:lnTo>
                    <a:pt x="230368" y="4662"/>
                  </a:lnTo>
                  <a:lnTo>
                    <a:pt x="225231" y="0"/>
                  </a:lnTo>
                  <a:lnTo>
                    <a:pt x="220636" y="401"/>
                  </a:lnTo>
                  <a:lnTo>
                    <a:pt x="216402" y="4178"/>
                  </a:lnTo>
                  <a:lnTo>
                    <a:pt x="208438" y="58333"/>
                  </a:lnTo>
                  <a:lnTo>
                    <a:pt x="199933" y="116517"/>
                  </a:lnTo>
                  <a:lnTo>
                    <a:pt x="197906" y="178659"/>
                  </a:lnTo>
                  <a:lnTo>
                    <a:pt x="197556" y="229908"/>
                  </a:lnTo>
                  <a:lnTo>
                    <a:pt x="197451" y="282138"/>
                  </a:lnTo>
                  <a:lnTo>
                    <a:pt x="203009" y="340247"/>
                  </a:lnTo>
                  <a:lnTo>
                    <a:pt x="206476" y="396329"/>
                  </a:lnTo>
                  <a:lnTo>
                    <a:pt x="213093" y="455580"/>
                  </a:lnTo>
                  <a:lnTo>
                    <a:pt x="216873" y="512000"/>
                  </a:lnTo>
                  <a:lnTo>
                    <a:pt x="223582" y="565762"/>
                  </a:lnTo>
                  <a:lnTo>
                    <a:pt x="232978" y="618736"/>
                  </a:lnTo>
                  <a:lnTo>
                    <a:pt x="246635" y="680633"/>
                  </a:lnTo>
                  <a:lnTo>
                    <a:pt x="260597" y="734799"/>
                  </a:lnTo>
                  <a:lnTo>
                    <a:pt x="271107" y="790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254549" y="3737616"/>
              <a:ext cx="27036" cy="694882"/>
            </a:xfrm>
            <a:custGeom>
              <a:avLst/>
              <a:gdLst/>
              <a:ahLst/>
              <a:cxnLst/>
              <a:rect l="0" t="0" r="0" b="0"/>
              <a:pathLst>
                <a:path w="27036" h="694882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49542"/>
                  </a:lnTo>
                  <a:lnTo>
                    <a:pt x="5589" y="212423"/>
                  </a:lnTo>
                  <a:lnTo>
                    <a:pt x="9065" y="261292"/>
                  </a:lnTo>
                  <a:lnTo>
                    <a:pt x="10095" y="312816"/>
                  </a:lnTo>
                  <a:lnTo>
                    <a:pt x="17678" y="375393"/>
                  </a:lnTo>
                  <a:lnTo>
                    <a:pt x="20056" y="425653"/>
                  </a:lnTo>
                  <a:lnTo>
                    <a:pt x="21930" y="477589"/>
                  </a:lnTo>
                  <a:lnTo>
                    <a:pt x="27035" y="528853"/>
                  </a:lnTo>
                  <a:lnTo>
                    <a:pt x="25704" y="588689"/>
                  </a:lnTo>
                  <a:lnTo>
                    <a:pt x="26723" y="631442"/>
                  </a:lnTo>
                  <a:lnTo>
                    <a:pt x="21057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065036" y="4003024"/>
              <a:ext cx="368499" cy="29391"/>
            </a:xfrm>
            <a:custGeom>
              <a:avLst/>
              <a:gdLst/>
              <a:ahLst/>
              <a:cxnLst/>
              <a:rect l="0" t="0" r="0" b="0"/>
              <a:pathLst>
                <a:path w="368499" h="29391">
                  <a:moveTo>
                    <a:pt x="368498" y="8333"/>
                  </a:moveTo>
                  <a:lnTo>
                    <a:pt x="331019" y="0"/>
                  </a:lnTo>
                  <a:lnTo>
                    <a:pt x="296172" y="1574"/>
                  </a:lnTo>
                  <a:lnTo>
                    <a:pt x="236188" y="6998"/>
                  </a:lnTo>
                  <a:lnTo>
                    <a:pt x="178456" y="15305"/>
                  </a:lnTo>
                  <a:lnTo>
                    <a:pt x="124236" y="18978"/>
                  </a:lnTo>
                  <a:lnTo>
                    <a:pt x="71776" y="25785"/>
                  </a:lnTo>
                  <a:lnTo>
                    <a:pt x="20893" y="28678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431736" y="3674445"/>
              <a:ext cx="233426" cy="673825"/>
            </a:xfrm>
            <a:custGeom>
              <a:avLst/>
              <a:gdLst/>
              <a:ahLst/>
              <a:cxnLst/>
              <a:rect l="0" t="0" r="0" b="0"/>
              <a:pathLst>
                <a:path w="233426" h="673825">
                  <a:moveTo>
                    <a:pt x="1798" y="0"/>
                  </a:moveTo>
                  <a:lnTo>
                    <a:pt x="9033" y="27556"/>
                  </a:lnTo>
                  <a:lnTo>
                    <a:pt x="11350" y="73026"/>
                  </a:lnTo>
                  <a:lnTo>
                    <a:pt x="13206" y="133811"/>
                  </a:lnTo>
                  <a:lnTo>
                    <a:pt x="19476" y="184187"/>
                  </a:lnTo>
                  <a:lnTo>
                    <a:pt x="21854" y="234469"/>
                  </a:lnTo>
                  <a:lnTo>
                    <a:pt x="22657" y="297093"/>
                  </a:lnTo>
                  <a:lnTo>
                    <a:pt x="22816" y="359852"/>
                  </a:lnTo>
                  <a:lnTo>
                    <a:pt x="22843" y="408700"/>
                  </a:lnTo>
                  <a:lnTo>
                    <a:pt x="22852" y="469202"/>
                  </a:lnTo>
                  <a:lnTo>
                    <a:pt x="22854" y="532453"/>
                  </a:lnTo>
                  <a:lnTo>
                    <a:pt x="22855" y="585143"/>
                  </a:lnTo>
                  <a:lnTo>
                    <a:pt x="17265" y="639279"/>
                  </a:lnTo>
                  <a:lnTo>
                    <a:pt x="13279" y="644945"/>
                  </a:lnTo>
                  <a:lnTo>
                    <a:pt x="8282" y="646383"/>
                  </a:lnTo>
                  <a:lnTo>
                    <a:pt x="2611" y="645001"/>
                  </a:lnTo>
                  <a:lnTo>
                    <a:pt x="0" y="638231"/>
                  </a:lnTo>
                  <a:lnTo>
                    <a:pt x="1330" y="574799"/>
                  </a:lnTo>
                  <a:lnTo>
                    <a:pt x="11280" y="526492"/>
                  </a:lnTo>
                  <a:lnTo>
                    <a:pt x="41189" y="464881"/>
                  </a:lnTo>
                  <a:lnTo>
                    <a:pt x="67281" y="437740"/>
                  </a:lnTo>
                  <a:lnTo>
                    <a:pt x="93292" y="428518"/>
                  </a:lnTo>
                  <a:lnTo>
                    <a:pt x="122011" y="426759"/>
                  </a:lnTo>
                  <a:lnTo>
                    <a:pt x="146473" y="433776"/>
                  </a:lnTo>
                  <a:lnTo>
                    <a:pt x="174386" y="450881"/>
                  </a:lnTo>
                  <a:lnTo>
                    <a:pt x="204778" y="494432"/>
                  </a:lnTo>
                  <a:lnTo>
                    <a:pt x="223897" y="535533"/>
                  </a:lnTo>
                  <a:lnTo>
                    <a:pt x="231543" y="598111"/>
                  </a:lnTo>
                  <a:lnTo>
                    <a:pt x="232867" y="638522"/>
                  </a:lnTo>
                  <a:lnTo>
                    <a:pt x="233425" y="673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715890" y="3982893"/>
              <a:ext cx="293833" cy="420864"/>
            </a:xfrm>
            <a:custGeom>
              <a:avLst/>
              <a:gdLst/>
              <a:ahLst/>
              <a:cxnLst/>
              <a:rect l="0" t="0" r="0" b="0"/>
              <a:pathLst>
                <a:path w="293833" h="420864">
                  <a:moveTo>
                    <a:pt x="180898" y="17936"/>
                  </a:moveTo>
                  <a:lnTo>
                    <a:pt x="169719" y="6757"/>
                  </a:lnTo>
                  <a:lnTo>
                    <a:pt x="151753" y="1269"/>
                  </a:lnTo>
                  <a:lnTo>
                    <a:pt x="129340" y="0"/>
                  </a:lnTo>
                  <a:lnTo>
                    <a:pt x="95821" y="7032"/>
                  </a:lnTo>
                  <a:lnTo>
                    <a:pt x="49406" y="29777"/>
                  </a:lnTo>
                  <a:lnTo>
                    <a:pt x="17014" y="56799"/>
                  </a:lnTo>
                  <a:lnTo>
                    <a:pt x="798" y="88852"/>
                  </a:lnTo>
                  <a:lnTo>
                    <a:pt x="0" y="100308"/>
                  </a:lnTo>
                  <a:lnTo>
                    <a:pt x="5352" y="122396"/>
                  </a:lnTo>
                  <a:lnTo>
                    <a:pt x="21519" y="148973"/>
                  </a:lnTo>
                  <a:lnTo>
                    <a:pt x="40652" y="161182"/>
                  </a:lnTo>
                  <a:lnTo>
                    <a:pt x="96225" y="182335"/>
                  </a:lnTo>
                  <a:lnTo>
                    <a:pt x="149253" y="200358"/>
                  </a:lnTo>
                  <a:lnTo>
                    <a:pt x="212478" y="221480"/>
                  </a:lnTo>
                  <a:lnTo>
                    <a:pt x="244067" y="237602"/>
                  </a:lnTo>
                  <a:lnTo>
                    <a:pt x="270064" y="262786"/>
                  </a:lnTo>
                  <a:lnTo>
                    <a:pt x="286996" y="292475"/>
                  </a:lnTo>
                  <a:lnTo>
                    <a:pt x="293832" y="329088"/>
                  </a:lnTo>
                  <a:lnTo>
                    <a:pt x="290269" y="369572"/>
                  </a:lnTo>
                  <a:lnTo>
                    <a:pt x="281760" y="391028"/>
                  </a:lnTo>
                  <a:lnTo>
                    <a:pt x="276214" y="400025"/>
                  </a:lnTo>
                  <a:lnTo>
                    <a:pt x="260695" y="413140"/>
                  </a:lnTo>
                  <a:lnTo>
                    <a:pt x="251644" y="418276"/>
                  </a:lnTo>
                  <a:lnTo>
                    <a:pt x="229108" y="420863"/>
                  </a:lnTo>
                  <a:lnTo>
                    <a:pt x="170923" y="412991"/>
                  </a:lnTo>
                  <a:lnTo>
                    <a:pt x="113850" y="392936"/>
                  </a:lnTo>
                  <a:lnTo>
                    <a:pt x="75613" y="3759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5201077" y="2000414"/>
            <a:ext cx="336913" cy="210571"/>
            <a:chOff x="5201077" y="2000414"/>
            <a:chExt cx="336913" cy="210571"/>
          </a:xfrm>
        </p:grpSpPr>
        <p:sp>
          <p:nvSpPr>
            <p:cNvPr id="110" name="Freeform 109"/>
            <p:cNvSpPr/>
            <p:nvPr/>
          </p:nvSpPr>
          <p:spPr>
            <a:xfrm>
              <a:off x="5274777" y="2042528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6403" y="58617"/>
                  </a:lnTo>
                  <a:lnTo>
                    <a:pt x="9176" y="118333"/>
                  </a:lnTo>
                  <a:lnTo>
                    <a:pt x="8758" y="14150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201077" y="2053057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6822" y="3119"/>
                  </a:lnTo>
                  <a:lnTo>
                    <a:pt x="86275" y="9552"/>
                  </a:lnTo>
                  <a:lnTo>
                    <a:pt x="22944" y="159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411647" y="2000414"/>
              <a:ext cx="126343" cy="189220"/>
            </a:xfrm>
            <a:custGeom>
              <a:avLst/>
              <a:gdLst/>
              <a:ahLst/>
              <a:cxnLst/>
              <a:rect l="0" t="0" r="0" b="0"/>
              <a:pathLst>
                <a:path w="126343" h="189220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4" y="170097"/>
                  </a:lnTo>
                  <a:lnTo>
                    <a:pt x="8384" y="189073"/>
                  </a:lnTo>
                  <a:lnTo>
                    <a:pt x="6759" y="189219"/>
                  </a:lnTo>
                  <a:lnTo>
                    <a:pt x="4506" y="185808"/>
                  </a:lnTo>
                  <a:lnTo>
                    <a:pt x="5123" y="172658"/>
                  </a:lnTo>
                  <a:lnTo>
                    <a:pt x="10466" y="156286"/>
                  </a:lnTo>
                  <a:lnTo>
                    <a:pt x="20640" y="141210"/>
                  </a:lnTo>
                  <a:lnTo>
                    <a:pt x="36080" y="129830"/>
                  </a:lnTo>
                  <a:lnTo>
                    <a:pt x="45110" y="125158"/>
                  </a:lnTo>
                  <a:lnTo>
                    <a:pt x="64503" y="123086"/>
                  </a:lnTo>
                  <a:lnTo>
                    <a:pt x="83650" y="127235"/>
                  </a:lnTo>
                  <a:lnTo>
                    <a:pt x="99959" y="136877"/>
                  </a:lnTo>
                  <a:lnTo>
                    <a:pt x="111887" y="152081"/>
                  </a:lnTo>
                  <a:lnTo>
                    <a:pt x="126342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6864580" y="4600953"/>
            <a:ext cx="3288822" cy="906664"/>
            <a:chOff x="6864580" y="4600953"/>
            <a:chExt cx="3288822" cy="906664"/>
          </a:xfrm>
        </p:grpSpPr>
        <p:sp>
          <p:nvSpPr>
            <p:cNvPr id="114" name="Freeform 113"/>
            <p:cNvSpPr/>
            <p:nvPr/>
          </p:nvSpPr>
          <p:spPr>
            <a:xfrm>
              <a:off x="7169907" y="4832580"/>
              <a:ext cx="42115" cy="494840"/>
            </a:xfrm>
            <a:custGeom>
              <a:avLst/>
              <a:gdLst/>
              <a:ahLst/>
              <a:cxnLst/>
              <a:rect l="0" t="0" r="0" b="0"/>
              <a:pathLst>
                <a:path w="42115" h="494840">
                  <a:moveTo>
                    <a:pt x="42114" y="0"/>
                  </a:moveTo>
                  <a:lnTo>
                    <a:pt x="42114" y="52050"/>
                  </a:lnTo>
                  <a:lnTo>
                    <a:pt x="42114" y="111349"/>
                  </a:lnTo>
                  <a:lnTo>
                    <a:pt x="38994" y="168303"/>
                  </a:lnTo>
                  <a:lnTo>
                    <a:pt x="33048" y="224578"/>
                  </a:lnTo>
                  <a:lnTo>
                    <a:pt x="30704" y="280754"/>
                  </a:lnTo>
                  <a:lnTo>
                    <a:pt x="23309" y="336911"/>
                  </a:lnTo>
                  <a:lnTo>
                    <a:pt x="15912" y="387475"/>
                  </a:lnTo>
                  <a:lnTo>
                    <a:pt x="10422" y="445729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864580" y="4771622"/>
              <a:ext cx="621182" cy="29373"/>
            </a:xfrm>
            <a:custGeom>
              <a:avLst/>
              <a:gdLst/>
              <a:ahLst/>
              <a:cxnLst/>
              <a:rect l="0" t="0" r="0" b="0"/>
              <a:pathLst>
                <a:path w="621182" h="29373">
                  <a:moveTo>
                    <a:pt x="621181" y="29372"/>
                  </a:moveTo>
                  <a:lnTo>
                    <a:pt x="593625" y="22137"/>
                  </a:lnTo>
                  <a:lnTo>
                    <a:pt x="531163" y="19494"/>
                  </a:lnTo>
                  <a:lnTo>
                    <a:pt x="468349" y="13383"/>
                  </a:lnTo>
                  <a:lnTo>
                    <a:pt x="410231" y="9317"/>
                  </a:lnTo>
                  <a:lnTo>
                    <a:pt x="350188" y="8612"/>
                  </a:lnTo>
                  <a:lnTo>
                    <a:pt x="301201" y="7233"/>
                  </a:lnTo>
                  <a:lnTo>
                    <a:pt x="242728" y="0"/>
                  </a:lnTo>
                  <a:lnTo>
                    <a:pt x="203331" y="1562"/>
                  </a:lnTo>
                  <a:lnTo>
                    <a:pt x="152988" y="6982"/>
                  </a:lnTo>
                  <a:lnTo>
                    <a:pt x="100702" y="7920"/>
                  </a:lnTo>
                  <a:lnTo>
                    <a:pt x="45368" y="15473"/>
                  </a:lnTo>
                  <a:lnTo>
                    <a:pt x="0" y="188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464704" y="4769409"/>
              <a:ext cx="231628" cy="674512"/>
            </a:xfrm>
            <a:custGeom>
              <a:avLst/>
              <a:gdLst/>
              <a:ahLst/>
              <a:cxnLst/>
              <a:rect l="0" t="0" r="0" b="0"/>
              <a:pathLst>
                <a:path w="231628" h="674512">
                  <a:moveTo>
                    <a:pt x="0" y="0"/>
                  </a:moveTo>
                  <a:lnTo>
                    <a:pt x="14654" y="58617"/>
                  </a:lnTo>
                  <a:lnTo>
                    <a:pt x="19160" y="110175"/>
                  </a:lnTo>
                  <a:lnTo>
                    <a:pt x="20683" y="173668"/>
                  </a:lnTo>
                  <a:lnTo>
                    <a:pt x="20983" y="231270"/>
                  </a:lnTo>
                  <a:lnTo>
                    <a:pt x="21042" y="287708"/>
                  </a:lnTo>
                  <a:lnTo>
                    <a:pt x="28290" y="343917"/>
                  </a:lnTo>
                  <a:lnTo>
                    <a:pt x="30935" y="403200"/>
                  </a:lnTo>
                  <a:lnTo>
                    <a:pt x="31457" y="465299"/>
                  </a:lnTo>
                  <a:lnTo>
                    <a:pt x="39902" y="528427"/>
                  </a:lnTo>
                  <a:lnTo>
                    <a:pt x="41678" y="588562"/>
                  </a:lnTo>
                  <a:lnTo>
                    <a:pt x="40858" y="647190"/>
                  </a:lnTo>
                  <a:lnTo>
                    <a:pt x="36487" y="671345"/>
                  </a:lnTo>
                  <a:lnTo>
                    <a:pt x="33684" y="674511"/>
                  </a:lnTo>
                  <a:lnTo>
                    <a:pt x="30644" y="671942"/>
                  </a:lnTo>
                  <a:lnTo>
                    <a:pt x="27449" y="665551"/>
                  </a:lnTo>
                  <a:lnTo>
                    <a:pt x="22320" y="613265"/>
                  </a:lnTo>
                  <a:lnTo>
                    <a:pt x="24427" y="552850"/>
                  </a:lnTo>
                  <a:lnTo>
                    <a:pt x="35761" y="495250"/>
                  </a:lnTo>
                  <a:lnTo>
                    <a:pt x="45821" y="444789"/>
                  </a:lnTo>
                  <a:lnTo>
                    <a:pt x="61800" y="398381"/>
                  </a:lnTo>
                  <a:lnTo>
                    <a:pt x="77770" y="375540"/>
                  </a:lnTo>
                  <a:lnTo>
                    <a:pt x="97735" y="358759"/>
                  </a:lnTo>
                  <a:lnTo>
                    <a:pt x="122207" y="347401"/>
                  </a:lnTo>
                  <a:lnTo>
                    <a:pt x="132944" y="346245"/>
                  </a:lnTo>
                  <a:lnTo>
                    <a:pt x="151114" y="351198"/>
                  </a:lnTo>
                  <a:lnTo>
                    <a:pt x="180085" y="372731"/>
                  </a:lnTo>
                  <a:lnTo>
                    <a:pt x="194292" y="394555"/>
                  </a:lnTo>
                  <a:lnTo>
                    <a:pt x="212945" y="452283"/>
                  </a:lnTo>
                  <a:lnTo>
                    <a:pt x="224272" y="502767"/>
                  </a:lnTo>
                  <a:lnTo>
                    <a:pt x="230175" y="560313"/>
                  </a:lnTo>
                  <a:lnTo>
                    <a:pt x="231627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686828" y="5074735"/>
              <a:ext cx="226565" cy="381970"/>
            </a:xfrm>
            <a:custGeom>
              <a:avLst/>
              <a:gdLst/>
              <a:ahLst/>
              <a:cxnLst/>
              <a:rect l="0" t="0" r="0" b="0"/>
              <a:pathLst>
                <a:path w="226565" h="381970">
                  <a:moveTo>
                    <a:pt x="167431" y="10529"/>
                  </a:moveTo>
                  <a:lnTo>
                    <a:pt x="124740" y="25101"/>
                  </a:lnTo>
                  <a:lnTo>
                    <a:pt x="88678" y="49932"/>
                  </a:lnTo>
                  <a:lnTo>
                    <a:pt x="51789" y="95348"/>
                  </a:lnTo>
                  <a:lnTo>
                    <a:pt x="23879" y="153192"/>
                  </a:lnTo>
                  <a:lnTo>
                    <a:pt x="4161" y="212286"/>
                  </a:lnTo>
                  <a:lnTo>
                    <a:pt x="0" y="275467"/>
                  </a:lnTo>
                  <a:lnTo>
                    <a:pt x="1770" y="307264"/>
                  </a:lnTo>
                  <a:lnTo>
                    <a:pt x="15921" y="343725"/>
                  </a:lnTo>
                  <a:lnTo>
                    <a:pt x="28344" y="361777"/>
                  </a:lnTo>
                  <a:lnTo>
                    <a:pt x="44783" y="374480"/>
                  </a:lnTo>
                  <a:lnTo>
                    <a:pt x="54080" y="379505"/>
                  </a:lnTo>
                  <a:lnTo>
                    <a:pt x="73768" y="381969"/>
                  </a:lnTo>
                  <a:lnTo>
                    <a:pt x="115005" y="374018"/>
                  </a:lnTo>
                  <a:lnTo>
                    <a:pt x="140849" y="358955"/>
                  </a:lnTo>
                  <a:lnTo>
                    <a:pt x="168913" y="334085"/>
                  </a:lnTo>
                  <a:lnTo>
                    <a:pt x="201432" y="277429"/>
                  </a:lnTo>
                  <a:lnTo>
                    <a:pt x="220919" y="227131"/>
                  </a:lnTo>
                  <a:lnTo>
                    <a:pt x="226564" y="175183"/>
                  </a:lnTo>
                  <a:lnTo>
                    <a:pt x="220176" y="123916"/>
                  </a:lnTo>
                  <a:lnTo>
                    <a:pt x="197650" y="64078"/>
                  </a:lnTo>
                  <a:lnTo>
                    <a:pt x="163021" y="8168"/>
                  </a:lnTo>
                  <a:lnTo>
                    <a:pt x="1569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970212" y="5032621"/>
              <a:ext cx="228870" cy="402806"/>
            </a:xfrm>
            <a:custGeom>
              <a:avLst/>
              <a:gdLst/>
              <a:ahLst/>
              <a:cxnLst/>
              <a:rect l="0" t="0" r="0" b="0"/>
              <a:pathLst>
                <a:path w="228870" h="402806">
                  <a:moveTo>
                    <a:pt x="20918" y="52643"/>
                  </a:moveTo>
                  <a:lnTo>
                    <a:pt x="12584" y="90121"/>
                  </a:lnTo>
                  <a:lnTo>
                    <a:pt x="5233" y="141544"/>
                  </a:lnTo>
                  <a:lnTo>
                    <a:pt x="1453" y="188428"/>
                  </a:lnTo>
                  <a:lnTo>
                    <a:pt x="333" y="244954"/>
                  </a:lnTo>
                  <a:lnTo>
                    <a:pt x="0" y="300567"/>
                  </a:lnTo>
                  <a:lnTo>
                    <a:pt x="5491" y="348500"/>
                  </a:lnTo>
                  <a:lnTo>
                    <a:pt x="14451" y="371698"/>
                  </a:lnTo>
                  <a:lnTo>
                    <a:pt x="20116" y="381160"/>
                  </a:lnTo>
                  <a:lnTo>
                    <a:pt x="35769" y="394793"/>
                  </a:lnTo>
                  <a:lnTo>
                    <a:pt x="44856" y="400065"/>
                  </a:lnTo>
                  <a:lnTo>
                    <a:pt x="64313" y="402805"/>
                  </a:lnTo>
                  <a:lnTo>
                    <a:pt x="84658" y="398954"/>
                  </a:lnTo>
                  <a:lnTo>
                    <a:pt x="114673" y="383631"/>
                  </a:lnTo>
                  <a:lnTo>
                    <a:pt x="162071" y="341380"/>
                  </a:lnTo>
                  <a:lnTo>
                    <a:pt x="194509" y="296028"/>
                  </a:lnTo>
                  <a:lnTo>
                    <a:pt x="216739" y="237639"/>
                  </a:lnTo>
                  <a:lnTo>
                    <a:pt x="226598" y="178166"/>
                  </a:lnTo>
                  <a:lnTo>
                    <a:pt x="228869" y="115571"/>
                  </a:lnTo>
                  <a:lnTo>
                    <a:pt x="223823" y="56081"/>
                  </a:lnTo>
                  <a:lnTo>
                    <a:pt x="2209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233285" y="5010677"/>
              <a:ext cx="296977" cy="408366"/>
            </a:xfrm>
            <a:custGeom>
              <a:avLst/>
              <a:gdLst/>
              <a:ahLst/>
              <a:cxnLst/>
              <a:rect l="0" t="0" r="0" b="0"/>
              <a:pathLst>
                <a:path w="296977" h="408366">
                  <a:moveTo>
                    <a:pt x="221098" y="53530"/>
                  </a:moveTo>
                  <a:lnTo>
                    <a:pt x="166011" y="4032"/>
                  </a:lnTo>
                  <a:lnTo>
                    <a:pt x="156298" y="644"/>
                  </a:lnTo>
                  <a:lnTo>
                    <a:pt x="136146" y="0"/>
                  </a:lnTo>
                  <a:lnTo>
                    <a:pt x="105070" y="11803"/>
                  </a:lnTo>
                  <a:lnTo>
                    <a:pt x="87252" y="29916"/>
                  </a:lnTo>
                  <a:lnTo>
                    <a:pt x="62338" y="74082"/>
                  </a:lnTo>
                  <a:lnTo>
                    <a:pt x="60071" y="95419"/>
                  </a:lnTo>
                  <a:lnTo>
                    <a:pt x="64133" y="116601"/>
                  </a:lnTo>
                  <a:lnTo>
                    <a:pt x="73737" y="137714"/>
                  </a:lnTo>
                  <a:lnTo>
                    <a:pt x="88924" y="152556"/>
                  </a:lnTo>
                  <a:lnTo>
                    <a:pt x="147811" y="187656"/>
                  </a:lnTo>
                  <a:lnTo>
                    <a:pt x="207331" y="208756"/>
                  </a:lnTo>
                  <a:lnTo>
                    <a:pt x="240026" y="227945"/>
                  </a:lnTo>
                  <a:lnTo>
                    <a:pt x="280017" y="275413"/>
                  </a:lnTo>
                  <a:lnTo>
                    <a:pt x="296007" y="306446"/>
                  </a:lnTo>
                  <a:lnTo>
                    <a:pt x="296976" y="349047"/>
                  </a:lnTo>
                  <a:lnTo>
                    <a:pt x="286408" y="372434"/>
                  </a:lnTo>
                  <a:lnTo>
                    <a:pt x="270012" y="389457"/>
                  </a:lnTo>
                  <a:lnTo>
                    <a:pt x="251026" y="400923"/>
                  </a:lnTo>
                  <a:lnTo>
                    <a:pt x="215018" y="408365"/>
                  </a:lnTo>
                  <a:lnTo>
                    <a:pt x="174713" y="404981"/>
                  </a:lnTo>
                  <a:lnTo>
                    <a:pt x="111937" y="384952"/>
                  </a:lnTo>
                  <a:lnTo>
                    <a:pt x="53263" y="355345"/>
                  </a:lnTo>
                  <a:lnTo>
                    <a:pt x="0" y="3167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591677" y="5075234"/>
              <a:ext cx="262790" cy="389085"/>
            </a:xfrm>
            <a:custGeom>
              <a:avLst/>
              <a:gdLst/>
              <a:ahLst/>
              <a:cxnLst/>
              <a:rect l="0" t="0" r="0" b="0"/>
              <a:pathLst>
                <a:path w="262790" h="389085">
                  <a:moveTo>
                    <a:pt x="125919" y="189014"/>
                  </a:moveTo>
                  <a:lnTo>
                    <a:pt x="133154" y="160289"/>
                  </a:lnTo>
                  <a:lnTo>
                    <a:pt x="132678" y="96903"/>
                  </a:lnTo>
                  <a:lnTo>
                    <a:pt x="121664" y="38629"/>
                  </a:lnTo>
                  <a:lnTo>
                    <a:pt x="108820" y="16501"/>
                  </a:lnTo>
                  <a:lnTo>
                    <a:pt x="100482" y="7325"/>
                  </a:lnTo>
                  <a:lnTo>
                    <a:pt x="91413" y="2378"/>
                  </a:lnTo>
                  <a:lnTo>
                    <a:pt x="71978" y="0"/>
                  </a:lnTo>
                  <a:lnTo>
                    <a:pt x="54762" y="5962"/>
                  </a:lnTo>
                  <a:lnTo>
                    <a:pt x="46895" y="10828"/>
                  </a:lnTo>
                  <a:lnTo>
                    <a:pt x="35035" y="28712"/>
                  </a:lnTo>
                  <a:lnTo>
                    <a:pt x="17889" y="83910"/>
                  </a:lnTo>
                  <a:lnTo>
                    <a:pt x="4406" y="137837"/>
                  </a:lnTo>
                  <a:lnTo>
                    <a:pt x="1007" y="190229"/>
                  </a:lnTo>
                  <a:lnTo>
                    <a:pt x="0" y="238767"/>
                  </a:lnTo>
                  <a:lnTo>
                    <a:pt x="872" y="293053"/>
                  </a:lnTo>
                  <a:lnTo>
                    <a:pt x="14248" y="355920"/>
                  </a:lnTo>
                  <a:lnTo>
                    <a:pt x="29920" y="383008"/>
                  </a:lnTo>
                  <a:lnTo>
                    <a:pt x="38523" y="387363"/>
                  </a:lnTo>
                  <a:lnTo>
                    <a:pt x="60560" y="389084"/>
                  </a:lnTo>
                  <a:lnTo>
                    <a:pt x="79713" y="382829"/>
                  </a:lnTo>
                  <a:lnTo>
                    <a:pt x="111073" y="359750"/>
                  </a:lnTo>
                  <a:lnTo>
                    <a:pt x="132699" y="322791"/>
                  </a:lnTo>
                  <a:lnTo>
                    <a:pt x="148335" y="274795"/>
                  </a:lnTo>
                  <a:lnTo>
                    <a:pt x="165965" y="223530"/>
                  </a:lnTo>
                  <a:lnTo>
                    <a:pt x="176073" y="162210"/>
                  </a:lnTo>
                  <a:lnTo>
                    <a:pt x="177824" y="128560"/>
                  </a:lnTo>
                  <a:lnTo>
                    <a:pt x="178233" y="135629"/>
                  </a:lnTo>
                  <a:lnTo>
                    <a:pt x="173304" y="188108"/>
                  </a:lnTo>
                  <a:lnTo>
                    <a:pt x="183112" y="242128"/>
                  </a:lnTo>
                  <a:lnTo>
                    <a:pt x="196315" y="293483"/>
                  </a:lnTo>
                  <a:lnTo>
                    <a:pt x="203219" y="320063"/>
                  </a:lnTo>
                  <a:lnTo>
                    <a:pt x="209038" y="330192"/>
                  </a:lnTo>
                  <a:lnTo>
                    <a:pt x="224862" y="344567"/>
                  </a:lnTo>
                  <a:lnTo>
                    <a:pt x="240473" y="351735"/>
                  </a:lnTo>
                  <a:lnTo>
                    <a:pt x="262789" y="3574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865965" y="5148484"/>
              <a:ext cx="199072" cy="291392"/>
            </a:xfrm>
            <a:custGeom>
              <a:avLst/>
              <a:gdLst/>
              <a:ahLst/>
              <a:cxnLst/>
              <a:rect l="0" t="0" r="0" b="0"/>
              <a:pathLst>
                <a:path w="199072" h="291392">
                  <a:moveTo>
                    <a:pt x="9558" y="84179"/>
                  </a:moveTo>
                  <a:lnTo>
                    <a:pt x="3492" y="118971"/>
                  </a:lnTo>
                  <a:lnTo>
                    <a:pt x="8014" y="177836"/>
                  </a:lnTo>
                  <a:lnTo>
                    <a:pt x="9253" y="240459"/>
                  </a:lnTo>
                  <a:lnTo>
                    <a:pt x="8328" y="291391"/>
                  </a:lnTo>
                  <a:lnTo>
                    <a:pt x="6398" y="290171"/>
                  </a:lnTo>
                  <a:lnTo>
                    <a:pt x="3942" y="284678"/>
                  </a:lnTo>
                  <a:lnTo>
                    <a:pt x="0" y="233835"/>
                  </a:lnTo>
                  <a:lnTo>
                    <a:pt x="2341" y="173705"/>
                  </a:lnTo>
                  <a:lnTo>
                    <a:pt x="13722" y="116161"/>
                  </a:lnTo>
                  <a:lnTo>
                    <a:pt x="35640" y="58044"/>
                  </a:lnTo>
                  <a:lnTo>
                    <a:pt x="69419" y="6258"/>
                  </a:lnTo>
                  <a:lnTo>
                    <a:pt x="77542" y="1816"/>
                  </a:lnTo>
                  <a:lnTo>
                    <a:pt x="95925" y="0"/>
                  </a:lnTo>
                  <a:lnTo>
                    <a:pt x="112674" y="6212"/>
                  </a:lnTo>
                  <a:lnTo>
                    <a:pt x="120416" y="11144"/>
                  </a:lnTo>
                  <a:lnTo>
                    <a:pt x="132137" y="25983"/>
                  </a:lnTo>
                  <a:lnTo>
                    <a:pt x="159746" y="87735"/>
                  </a:lnTo>
                  <a:lnTo>
                    <a:pt x="169895" y="115005"/>
                  </a:lnTo>
                  <a:lnTo>
                    <a:pt x="179530" y="173933"/>
                  </a:lnTo>
                  <a:lnTo>
                    <a:pt x="196084" y="232308"/>
                  </a:lnTo>
                  <a:lnTo>
                    <a:pt x="199071" y="2421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124604" y="4678340"/>
              <a:ext cx="287874" cy="829277"/>
            </a:xfrm>
            <a:custGeom>
              <a:avLst/>
              <a:gdLst/>
              <a:ahLst/>
              <a:cxnLst/>
              <a:rect l="0" t="0" r="0" b="0"/>
              <a:pathLst>
                <a:path w="287874" h="829277">
                  <a:moveTo>
                    <a:pt x="161530" y="585908"/>
                  </a:moveTo>
                  <a:lnTo>
                    <a:pt x="169864" y="531764"/>
                  </a:lnTo>
                  <a:lnTo>
                    <a:pt x="168289" y="493826"/>
                  </a:lnTo>
                  <a:lnTo>
                    <a:pt x="162195" y="471284"/>
                  </a:lnTo>
                  <a:lnTo>
                    <a:pt x="151687" y="449566"/>
                  </a:lnTo>
                  <a:lnTo>
                    <a:pt x="136098" y="434455"/>
                  </a:lnTo>
                  <a:lnTo>
                    <a:pt x="127028" y="428787"/>
                  </a:lnTo>
                  <a:lnTo>
                    <a:pt x="116302" y="428519"/>
                  </a:lnTo>
                  <a:lnTo>
                    <a:pt x="91906" y="437579"/>
                  </a:lnTo>
                  <a:lnTo>
                    <a:pt x="71705" y="456423"/>
                  </a:lnTo>
                  <a:lnTo>
                    <a:pt x="45261" y="501060"/>
                  </a:lnTo>
                  <a:lnTo>
                    <a:pt x="21943" y="563600"/>
                  </a:lnTo>
                  <a:lnTo>
                    <a:pt x="5917" y="620243"/>
                  </a:lnTo>
                  <a:lnTo>
                    <a:pt x="0" y="681480"/>
                  </a:lnTo>
                  <a:lnTo>
                    <a:pt x="5655" y="740958"/>
                  </a:lnTo>
                  <a:lnTo>
                    <a:pt x="18047" y="802279"/>
                  </a:lnTo>
                  <a:lnTo>
                    <a:pt x="23760" y="812044"/>
                  </a:lnTo>
                  <a:lnTo>
                    <a:pt x="39468" y="826013"/>
                  </a:lnTo>
                  <a:lnTo>
                    <a:pt x="48570" y="829037"/>
                  </a:lnTo>
                  <a:lnTo>
                    <a:pt x="68042" y="829276"/>
                  </a:lnTo>
                  <a:lnTo>
                    <a:pt x="88394" y="813005"/>
                  </a:lnTo>
                  <a:lnTo>
                    <a:pt x="130972" y="755154"/>
                  </a:lnTo>
                  <a:lnTo>
                    <a:pt x="152938" y="706167"/>
                  </a:lnTo>
                  <a:lnTo>
                    <a:pt x="173871" y="646448"/>
                  </a:lnTo>
                  <a:lnTo>
                    <a:pt x="185594" y="598127"/>
                  </a:lnTo>
                  <a:lnTo>
                    <a:pt x="196477" y="546765"/>
                  </a:lnTo>
                  <a:lnTo>
                    <a:pt x="207110" y="494502"/>
                  </a:lnTo>
                  <a:lnTo>
                    <a:pt x="217669" y="436383"/>
                  </a:lnTo>
                  <a:lnTo>
                    <a:pt x="228208" y="374708"/>
                  </a:lnTo>
                  <a:lnTo>
                    <a:pt x="233150" y="311981"/>
                  </a:lnTo>
                  <a:lnTo>
                    <a:pt x="234614" y="254530"/>
                  </a:lnTo>
                  <a:lnTo>
                    <a:pt x="235048" y="200463"/>
                  </a:lnTo>
                  <a:lnTo>
                    <a:pt x="227959" y="138197"/>
                  </a:lnTo>
                  <a:lnTo>
                    <a:pt x="222226" y="83957"/>
                  </a:lnTo>
                  <a:lnTo>
                    <a:pt x="210175" y="27923"/>
                  </a:lnTo>
                  <a:lnTo>
                    <a:pt x="204488" y="16216"/>
                  </a:lnTo>
                  <a:lnTo>
                    <a:pt x="188812" y="89"/>
                  </a:lnTo>
                  <a:lnTo>
                    <a:pt x="182058" y="0"/>
                  </a:lnTo>
                  <a:lnTo>
                    <a:pt x="176385" y="4621"/>
                  </a:lnTo>
                  <a:lnTo>
                    <a:pt x="171434" y="12380"/>
                  </a:lnTo>
                  <a:lnTo>
                    <a:pt x="164465" y="45657"/>
                  </a:lnTo>
                  <a:lnTo>
                    <a:pt x="163280" y="98823"/>
                  </a:lnTo>
                  <a:lnTo>
                    <a:pt x="169978" y="157505"/>
                  </a:lnTo>
                  <a:lnTo>
                    <a:pt x="171647" y="219486"/>
                  </a:lnTo>
                  <a:lnTo>
                    <a:pt x="177526" y="273787"/>
                  </a:lnTo>
                  <a:lnTo>
                    <a:pt x="186678" y="328741"/>
                  </a:lnTo>
                  <a:lnTo>
                    <a:pt x="191208" y="382069"/>
                  </a:lnTo>
                  <a:lnTo>
                    <a:pt x="201145" y="445255"/>
                  </a:lnTo>
                  <a:lnTo>
                    <a:pt x="210963" y="494450"/>
                  </a:lnTo>
                  <a:lnTo>
                    <a:pt x="221641" y="553588"/>
                  </a:lnTo>
                  <a:lnTo>
                    <a:pt x="225681" y="582073"/>
                  </a:lnTo>
                  <a:lnTo>
                    <a:pt x="244219" y="635367"/>
                  </a:lnTo>
                  <a:lnTo>
                    <a:pt x="252711" y="672312"/>
                  </a:lnTo>
                  <a:lnTo>
                    <a:pt x="261467" y="712895"/>
                  </a:lnTo>
                  <a:lnTo>
                    <a:pt x="287873" y="7648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591461" y="4737823"/>
              <a:ext cx="21058" cy="684354"/>
            </a:xfrm>
            <a:custGeom>
              <a:avLst/>
              <a:gdLst/>
              <a:ahLst/>
              <a:cxnLst/>
              <a:rect l="0" t="0" r="0" b="0"/>
              <a:pathLst>
                <a:path w="21058" h="684354">
                  <a:moveTo>
                    <a:pt x="21057" y="0"/>
                  </a:moveTo>
                  <a:lnTo>
                    <a:pt x="17937" y="52051"/>
                  </a:lnTo>
                  <a:lnTo>
                    <a:pt x="12724" y="101991"/>
                  </a:lnTo>
                  <a:lnTo>
                    <a:pt x="10962" y="160787"/>
                  </a:lnTo>
                  <a:lnTo>
                    <a:pt x="10657" y="208948"/>
                  </a:lnTo>
                  <a:lnTo>
                    <a:pt x="4978" y="260263"/>
                  </a:lnTo>
                  <a:lnTo>
                    <a:pt x="1475" y="312512"/>
                  </a:lnTo>
                  <a:lnTo>
                    <a:pt x="438" y="365038"/>
                  </a:lnTo>
                  <a:lnTo>
                    <a:pt x="130" y="423235"/>
                  </a:lnTo>
                  <a:lnTo>
                    <a:pt x="39" y="479343"/>
                  </a:lnTo>
                  <a:lnTo>
                    <a:pt x="8" y="542298"/>
                  </a:lnTo>
                  <a:lnTo>
                    <a:pt x="2" y="599794"/>
                  </a:lnTo>
                  <a:lnTo>
                    <a:pt x="1" y="656212"/>
                  </a:lnTo>
                  <a:lnTo>
                    <a:pt x="0" y="684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433534" y="5043150"/>
              <a:ext cx="315855" cy="73701"/>
            </a:xfrm>
            <a:custGeom>
              <a:avLst/>
              <a:gdLst/>
              <a:ahLst/>
              <a:cxnLst/>
              <a:rect l="0" t="0" r="0" b="0"/>
              <a:pathLst>
                <a:path w="315855" h="73701">
                  <a:moveTo>
                    <a:pt x="315854" y="0"/>
                  </a:moveTo>
                  <a:lnTo>
                    <a:pt x="257238" y="5589"/>
                  </a:lnTo>
                  <a:lnTo>
                    <a:pt x="194658" y="25194"/>
                  </a:lnTo>
                  <a:lnTo>
                    <a:pt x="132210" y="41545"/>
                  </a:lnTo>
                  <a:lnTo>
                    <a:pt x="74208" y="56039"/>
                  </a:lnTo>
                  <a:lnTo>
                    <a:pt x="13007" y="7056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696746" y="4600953"/>
              <a:ext cx="219556" cy="810695"/>
            </a:xfrm>
            <a:custGeom>
              <a:avLst/>
              <a:gdLst/>
              <a:ahLst/>
              <a:cxnLst/>
              <a:rect l="0" t="0" r="0" b="0"/>
              <a:pathLst>
                <a:path w="219556" h="810695">
                  <a:moveTo>
                    <a:pt x="0" y="0"/>
                  </a:moveTo>
                  <a:lnTo>
                    <a:pt x="11453" y="52050"/>
                  </a:lnTo>
                  <a:lnTo>
                    <a:pt x="18212" y="101990"/>
                  </a:lnTo>
                  <a:lnTo>
                    <a:pt x="20495" y="160786"/>
                  </a:lnTo>
                  <a:lnTo>
                    <a:pt x="28182" y="217461"/>
                  </a:lnTo>
                  <a:lnTo>
                    <a:pt x="30912" y="276835"/>
                  </a:lnTo>
                  <a:lnTo>
                    <a:pt x="31386" y="327300"/>
                  </a:lnTo>
                  <a:lnTo>
                    <a:pt x="34646" y="379298"/>
                  </a:lnTo>
                  <a:lnTo>
                    <a:pt x="39901" y="431749"/>
                  </a:lnTo>
                  <a:lnTo>
                    <a:pt x="41458" y="481215"/>
                  </a:lnTo>
                  <a:lnTo>
                    <a:pt x="41920" y="528627"/>
                  </a:lnTo>
                  <a:lnTo>
                    <a:pt x="42075" y="591461"/>
                  </a:lnTo>
                  <a:lnTo>
                    <a:pt x="34870" y="644036"/>
                  </a:lnTo>
                  <a:lnTo>
                    <a:pt x="31389" y="696194"/>
                  </a:lnTo>
                  <a:lnTo>
                    <a:pt x="26429" y="727440"/>
                  </a:lnTo>
                  <a:lnTo>
                    <a:pt x="24638" y="730625"/>
                  </a:lnTo>
                  <a:lnTo>
                    <a:pt x="22649" y="715446"/>
                  </a:lnTo>
                  <a:lnTo>
                    <a:pt x="28607" y="656916"/>
                  </a:lnTo>
                  <a:lnTo>
                    <a:pt x="31873" y="607463"/>
                  </a:lnTo>
                  <a:lnTo>
                    <a:pt x="45984" y="548238"/>
                  </a:lnTo>
                  <a:lnTo>
                    <a:pt x="64317" y="511831"/>
                  </a:lnTo>
                  <a:lnTo>
                    <a:pt x="78889" y="495372"/>
                  </a:lnTo>
                  <a:lnTo>
                    <a:pt x="97063" y="484158"/>
                  </a:lnTo>
                  <a:lnTo>
                    <a:pt x="106823" y="484209"/>
                  </a:lnTo>
                  <a:lnTo>
                    <a:pt x="127025" y="493624"/>
                  </a:lnTo>
                  <a:lnTo>
                    <a:pt x="158130" y="518656"/>
                  </a:lnTo>
                  <a:lnTo>
                    <a:pt x="183984" y="553889"/>
                  </a:lnTo>
                  <a:lnTo>
                    <a:pt x="200873" y="605143"/>
                  </a:lnTo>
                  <a:lnTo>
                    <a:pt x="215890" y="663637"/>
                  </a:lnTo>
                  <a:lnTo>
                    <a:pt x="219555" y="716819"/>
                  </a:lnTo>
                  <a:lnTo>
                    <a:pt x="217674" y="774777"/>
                  </a:lnTo>
                  <a:lnTo>
                    <a:pt x="210570" y="8106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957844" y="5001036"/>
              <a:ext cx="195558" cy="429353"/>
            </a:xfrm>
            <a:custGeom>
              <a:avLst/>
              <a:gdLst/>
              <a:ahLst/>
              <a:cxnLst/>
              <a:rect l="0" t="0" r="0" b="0"/>
              <a:pathLst>
                <a:path w="195558" h="429353">
                  <a:moveTo>
                    <a:pt x="128456" y="0"/>
                  </a:moveTo>
                  <a:lnTo>
                    <a:pt x="106099" y="0"/>
                  </a:lnTo>
                  <a:lnTo>
                    <a:pt x="88884" y="6239"/>
                  </a:lnTo>
                  <a:lnTo>
                    <a:pt x="58769" y="29308"/>
                  </a:lnTo>
                  <a:lnTo>
                    <a:pt x="16196" y="84952"/>
                  </a:lnTo>
                  <a:lnTo>
                    <a:pt x="697" y="116028"/>
                  </a:lnTo>
                  <a:lnTo>
                    <a:pt x="0" y="126485"/>
                  </a:lnTo>
                  <a:lnTo>
                    <a:pt x="5464" y="147462"/>
                  </a:lnTo>
                  <a:lnTo>
                    <a:pt x="21930" y="165365"/>
                  </a:lnTo>
                  <a:lnTo>
                    <a:pt x="82886" y="203144"/>
                  </a:lnTo>
                  <a:lnTo>
                    <a:pt x="138529" y="244181"/>
                  </a:lnTo>
                  <a:lnTo>
                    <a:pt x="171433" y="284670"/>
                  </a:lnTo>
                  <a:lnTo>
                    <a:pt x="194327" y="336965"/>
                  </a:lnTo>
                  <a:lnTo>
                    <a:pt x="195557" y="357993"/>
                  </a:lnTo>
                  <a:lnTo>
                    <a:pt x="191034" y="377867"/>
                  </a:lnTo>
                  <a:lnTo>
                    <a:pt x="181226" y="394498"/>
                  </a:lnTo>
                  <a:lnTo>
                    <a:pt x="165948" y="406570"/>
                  </a:lnTo>
                  <a:lnTo>
                    <a:pt x="121954" y="423851"/>
                  </a:lnTo>
                  <a:lnTo>
                    <a:pt x="81946" y="429352"/>
                  </a:lnTo>
                  <a:lnTo>
                    <a:pt x="23171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1269376" y="3283822"/>
            <a:ext cx="1841470" cy="572673"/>
            <a:chOff x="1269376" y="3283822"/>
            <a:chExt cx="1841470" cy="572673"/>
          </a:xfrm>
        </p:grpSpPr>
        <p:sp>
          <p:nvSpPr>
            <p:cNvPr id="128" name="Freeform 127"/>
            <p:cNvSpPr/>
            <p:nvPr/>
          </p:nvSpPr>
          <p:spPr>
            <a:xfrm>
              <a:off x="1269376" y="3342473"/>
              <a:ext cx="382054" cy="496111"/>
            </a:xfrm>
            <a:custGeom>
              <a:avLst/>
              <a:gdLst/>
              <a:ahLst/>
              <a:cxnLst/>
              <a:rect l="0" t="0" r="0" b="0"/>
              <a:pathLst>
                <a:path w="382054" h="496111">
                  <a:moveTo>
                    <a:pt x="246727" y="5589"/>
                  </a:moveTo>
                  <a:lnTo>
                    <a:pt x="229960" y="0"/>
                  </a:lnTo>
                  <a:lnTo>
                    <a:pt x="212369" y="375"/>
                  </a:lnTo>
                  <a:lnTo>
                    <a:pt x="151727" y="16584"/>
                  </a:lnTo>
                  <a:lnTo>
                    <a:pt x="130805" y="25683"/>
                  </a:lnTo>
                  <a:lnTo>
                    <a:pt x="88778" y="63240"/>
                  </a:lnTo>
                  <a:lnTo>
                    <a:pt x="63447" y="98710"/>
                  </a:lnTo>
                  <a:lnTo>
                    <a:pt x="33252" y="160008"/>
                  </a:lnTo>
                  <a:lnTo>
                    <a:pt x="12132" y="221286"/>
                  </a:lnTo>
                  <a:lnTo>
                    <a:pt x="0" y="274970"/>
                  </a:lnTo>
                  <a:lnTo>
                    <a:pt x="9328" y="336987"/>
                  </a:lnTo>
                  <a:lnTo>
                    <a:pt x="23535" y="389592"/>
                  </a:lnTo>
                  <a:lnTo>
                    <a:pt x="54353" y="438144"/>
                  </a:lnTo>
                  <a:lnTo>
                    <a:pt x="100338" y="478563"/>
                  </a:lnTo>
                  <a:lnTo>
                    <a:pt x="122004" y="490711"/>
                  </a:lnTo>
                  <a:lnTo>
                    <a:pt x="147231" y="496110"/>
                  </a:lnTo>
                  <a:lnTo>
                    <a:pt x="182152" y="493559"/>
                  </a:lnTo>
                  <a:lnTo>
                    <a:pt x="244347" y="470595"/>
                  </a:lnTo>
                  <a:lnTo>
                    <a:pt x="266726" y="460263"/>
                  </a:lnTo>
                  <a:lnTo>
                    <a:pt x="309689" y="421915"/>
                  </a:lnTo>
                  <a:lnTo>
                    <a:pt x="352938" y="363140"/>
                  </a:lnTo>
                  <a:lnTo>
                    <a:pt x="375776" y="301949"/>
                  </a:lnTo>
                  <a:lnTo>
                    <a:pt x="382053" y="249006"/>
                  </a:lnTo>
                  <a:lnTo>
                    <a:pt x="380173" y="189675"/>
                  </a:lnTo>
                  <a:lnTo>
                    <a:pt x="368883" y="137878"/>
                  </a:lnTo>
                  <a:lnTo>
                    <a:pt x="353242" y="102107"/>
                  </a:lnTo>
                  <a:lnTo>
                    <a:pt x="318590" y="59749"/>
                  </a:lnTo>
                  <a:lnTo>
                    <a:pt x="287127" y="36324"/>
                  </a:lnTo>
                  <a:lnTo>
                    <a:pt x="261953" y="25878"/>
                  </a:lnTo>
                  <a:lnTo>
                    <a:pt x="235167" y="23575"/>
                  </a:lnTo>
                  <a:lnTo>
                    <a:pt x="194085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684559" y="3618734"/>
              <a:ext cx="189514" cy="234615"/>
            </a:xfrm>
            <a:custGeom>
              <a:avLst/>
              <a:gdLst/>
              <a:ahLst/>
              <a:cxnLst/>
              <a:rect l="0" t="0" r="0" b="0"/>
              <a:pathLst>
                <a:path w="189514" h="234615">
                  <a:moveTo>
                    <a:pt x="0" y="87297"/>
                  </a:moveTo>
                  <a:lnTo>
                    <a:pt x="7236" y="114853"/>
                  </a:lnTo>
                  <a:lnTo>
                    <a:pt x="9878" y="174195"/>
                  </a:lnTo>
                  <a:lnTo>
                    <a:pt x="15339" y="234614"/>
                  </a:lnTo>
                  <a:lnTo>
                    <a:pt x="12566" y="232301"/>
                  </a:lnTo>
                  <a:lnTo>
                    <a:pt x="8377" y="226080"/>
                  </a:lnTo>
                  <a:lnTo>
                    <a:pt x="2482" y="194968"/>
                  </a:lnTo>
                  <a:lnTo>
                    <a:pt x="490" y="142534"/>
                  </a:lnTo>
                  <a:lnTo>
                    <a:pt x="3217" y="90236"/>
                  </a:lnTo>
                  <a:lnTo>
                    <a:pt x="14601" y="56582"/>
                  </a:lnTo>
                  <a:lnTo>
                    <a:pt x="39409" y="19359"/>
                  </a:lnTo>
                  <a:lnTo>
                    <a:pt x="65489" y="2306"/>
                  </a:lnTo>
                  <a:lnTo>
                    <a:pt x="85258" y="0"/>
                  </a:lnTo>
                  <a:lnTo>
                    <a:pt x="95443" y="1023"/>
                  </a:lnTo>
                  <a:lnTo>
                    <a:pt x="116119" y="11518"/>
                  </a:lnTo>
                  <a:lnTo>
                    <a:pt x="134666" y="27881"/>
                  </a:lnTo>
                  <a:lnTo>
                    <a:pt x="165812" y="82852"/>
                  </a:lnTo>
                  <a:lnTo>
                    <a:pt x="177552" y="135768"/>
                  </a:lnTo>
                  <a:lnTo>
                    <a:pt x="189513" y="1820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905658" y="3567513"/>
              <a:ext cx="149121" cy="288982"/>
            </a:xfrm>
            <a:custGeom>
              <a:avLst/>
              <a:gdLst/>
              <a:ahLst/>
              <a:cxnLst/>
              <a:rect l="0" t="0" r="0" b="0"/>
              <a:pathLst>
                <a:path w="149121" h="288982">
                  <a:moveTo>
                    <a:pt x="0" y="180632"/>
                  </a:moveTo>
                  <a:lnTo>
                    <a:pt x="53874" y="155438"/>
                  </a:lnTo>
                  <a:lnTo>
                    <a:pt x="114751" y="129412"/>
                  </a:lnTo>
                  <a:lnTo>
                    <a:pt x="131329" y="113413"/>
                  </a:lnTo>
                  <a:lnTo>
                    <a:pt x="148226" y="79087"/>
                  </a:lnTo>
                  <a:lnTo>
                    <a:pt x="149120" y="67312"/>
                  </a:lnTo>
                  <a:lnTo>
                    <a:pt x="143874" y="44869"/>
                  </a:lnTo>
                  <a:lnTo>
                    <a:pt x="127767" y="18094"/>
                  </a:lnTo>
                  <a:lnTo>
                    <a:pt x="111767" y="5837"/>
                  </a:lnTo>
                  <a:lnTo>
                    <a:pt x="102588" y="931"/>
                  </a:lnTo>
                  <a:lnTo>
                    <a:pt x="92958" y="0"/>
                  </a:lnTo>
                  <a:lnTo>
                    <a:pt x="72900" y="5204"/>
                  </a:lnTo>
                  <a:lnTo>
                    <a:pt x="55406" y="18436"/>
                  </a:lnTo>
                  <a:lnTo>
                    <a:pt x="41003" y="36015"/>
                  </a:lnTo>
                  <a:lnTo>
                    <a:pt x="18325" y="86242"/>
                  </a:lnTo>
                  <a:lnTo>
                    <a:pt x="12838" y="128748"/>
                  </a:lnTo>
                  <a:lnTo>
                    <a:pt x="19390" y="185938"/>
                  </a:lnTo>
                  <a:lnTo>
                    <a:pt x="35337" y="243115"/>
                  </a:lnTo>
                  <a:lnTo>
                    <a:pt x="51284" y="269595"/>
                  </a:lnTo>
                  <a:lnTo>
                    <a:pt x="67246" y="281782"/>
                  </a:lnTo>
                  <a:lnTo>
                    <a:pt x="76416" y="286670"/>
                  </a:lnTo>
                  <a:lnTo>
                    <a:pt x="99083" y="288981"/>
                  </a:lnTo>
                  <a:lnTo>
                    <a:pt x="147399" y="2859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434656" y="3528464"/>
              <a:ext cx="302754" cy="300966"/>
            </a:xfrm>
            <a:custGeom>
              <a:avLst/>
              <a:gdLst/>
              <a:ahLst/>
              <a:cxnLst/>
              <a:rect l="0" t="0" r="0" b="0"/>
              <a:pathLst>
                <a:path w="302754" h="300966">
                  <a:moveTo>
                    <a:pt x="176411" y="135453"/>
                  </a:moveTo>
                  <a:lnTo>
                    <a:pt x="161757" y="76836"/>
                  </a:lnTo>
                  <a:lnTo>
                    <a:pt x="141625" y="20239"/>
                  </a:lnTo>
                  <a:lnTo>
                    <a:pt x="135673" y="9510"/>
                  </a:lnTo>
                  <a:lnTo>
                    <a:pt x="127025" y="3528"/>
                  </a:lnTo>
                  <a:lnTo>
                    <a:pt x="104939" y="0"/>
                  </a:lnTo>
                  <a:lnTo>
                    <a:pt x="85764" y="5452"/>
                  </a:lnTo>
                  <a:lnTo>
                    <a:pt x="77375" y="10181"/>
                  </a:lnTo>
                  <a:lnTo>
                    <a:pt x="54390" y="39194"/>
                  </a:lnTo>
                  <a:lnTo>
                    <a:pt x="32898" y="90919"/>
                  </a:lnTo>
                  <a:lnTo>
                    <a:pt x="10456" y="149316"/>
                  </a:lnTo>
                  <a:lnTo>
                    <a:pt x="0" y="211241"/>
                  </a:lnTo>
                  <a:lnTo>
                    <a:pt x="3778" y="248765"/>
                  </a:lnTo>
                  <a:lnTo>
                    <a:pt x="12338" y="268093"/>
                  </a:lnTo>
                  <a:lnTo>
                    <a:pt x="17896" y="276521"/>
                  </a:lnTo>
                  <a:lnTo>
                    <a:pt x="33430" y="289007"/>
                  </a:lnTo>
                  <a:lnTo>
                    <a:pt x="53202" y="297286"/>
                  </a:lnTo>
                  <a:lnTo>
                    <a:pt x="77588" y="300965"/>
                  </a:lnTo>
                  <a:lnTo>
                    <a:pt x="97785" y="296361"/>
                  </a:lnTo>
                  <a:lnTo>
                    <a:pt x="129814" y="274342"/>
                  </a:lnTo>
                  <a:lnTo>
                    <a:pt x="165754" y="217636"/>
                  </a:lnTo>
                  <a:lnTo>
                    <a:pt x="188344" y="163125"/>
                  </a:lnTo>
                  <a:lnTo>
                    <a:pt x="196836" y="116656"/>
                  </a:lnTo>
                  <a:lnTo>
                    <a:pt x="199386" y="118242"/>
                  </a:lnTo>
                  <a:lnTo>
                    <a:pt x="202256" y="123979"/>
                  </a:lnTo>
                  <a:lnTo>
                    <a:pt x="213480" y="179753"/>
                  </a:lnTo>
                  <a:lnTo>
                    <a:pt x="237156" y="234151"/>
                  </a:lnTo>
                  <a:lnTo>
                    <a:pt x="257450" y="264782"/>
                  </a:lnTo>
                  <a:lnTo>
                    <a:pt x="274430" y="274821"/>
                  </a:lnTo>
                  <a:lnTo>
                    <a:pt x="302753" y="2828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697246" y="3563558"/>
              <a:ext cx="177034" cy="216173"/>
            </a:xfrm>
            <a:custGeom>
              <a:avLst/>
              <a:gdLst/>
              <a:ahLst/>
              <a:cxnLst/>
              <a:rect l="0" t="0" r="0" b="0"/>
              <a:pathLst>
                <a:path w="177034" h="216173">
                  <a:moveTo>
                    <a:pt x="19106" y="89830"/>
                  </a:moveTo>
                  <a:lnTo>
                    <a:pt x="19106" y="138761"/>
                  </a:lnTo>
                  <a:lnTo>
                    <a:pt x="19106" y="186607"/>
                  </a:lnTo>
                  <a:lnTo>
                    <a:pt x="19106" y="203481"/>
                  </a:lnTo>
                  <a:lnTo>
                    <a:pt x="16766" y="212391"/>
                  </a:lnTo>
                  <a:lnTo>
                    <a:pt x="12867" y="215991"/>
                  </a:lnTo>
                  <a:lnTo>
                    <a:pt x="7928" y="216051"/>
                  </a:lnTo>
                  <a:lnTo>
                    <a:pt x="4635" y="211412"/>
                  </a:lnTo>
                  <a:lnTo>
                    <a:pt x="0" y="181357"/>
                  </a:lnTo>
                  <a:lnTo>
                    <a:pt x="1554" y="125630"/>
                  </a:lnTo>
                  <a:lnTo>
                    <a:pt x="12779" y="74545"/>
                  </a:lnTo>
                  <a:lnTo>
                    <a:pt x="27432" y="28969"/>
                  </a:lnTo>
                  <a:lnTo>
                    <a:pt x="38794" y="11698"/>
                  </a:lnTo>
                  <a:lnTo>
                    <a:pt x="47439" y="6157"/>
                  </a:lnTo>
                  <a:lnTo>
                    <a:pt x="69523" y="0"/>
                  </a:lnTo>
                  <a:lnTo>
                    <a:pt x="91816" y="3502"/>
                  </a:lnTo>
                  <a:lnTo>
                    <a:pt x="120978" y="18628"/>
                  </a:lnTo>
                  <a:lnTo>
                    <a:pt x="129135" y="24815"/>
                  </a:lnTo>
                  <a:lnTo>
                    <a:pt x="141317" y="44167"/>
                  </a:lnTo>
                  <a:lnTo>
                    <a:pt x="161282" y="102231"/>
                  </a:lnTo>
                  <a:lnTo>
                    <a:pt x="168593" y="162166"/>
                  </a:lnTo>
                  <a:lnTo>
                    <a:pt x="177033" y="216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888980" y="3283822"/>
              <a:ext cx="221866" cy="535062"/>
            </a:xfrm>
            <a:custGeom>
              <a:avLst/>
              <a:gdLst/>
              <a:ahLst/>
              <a:cxnLst/>
              <a:rect l="0" t="0" r="0" b="0"/>
              <a:pathLst>
                <a:path w="221866" h="535062">
                  <a:moveTo>
                    <a:pt x="153755" y="348509"/>
                  </a:moveTo>
                  <a:lnTo>
                    <a:pt x="144180" y="324463"/>
                  </a:lnTo>
                  <a:lnTo>
                    <a:pt x="133512" y="310136"/>
                  </a:lnTo>
                  <a:lnTo>
                    <a:pt x="108763" y="294505"/>
                  </a:lnTo>
                  <a:lnTo>
                    <a:pt x="86185" y="292532"/>
                  </a:lnTo>
                  <a:lnTo>
                    <a:pt x="73614" y="293644"/>
                  </a:lnTo>
                  <a:lnTo>
                    <a:pt x="53406" y="304237"/>
                  </a:lnTo>
                  <a:lnTo>
                    <a:pt x="36626" y="321814"/>
                  </a:lnTo>
                  <a:lnTo>
                    <a:pt x="9909" y="371225"/>
                  </a:lnTo>
                  <a:lnTo>
                    <a:pt x="0" y="412172"/>
                  </a:lnTo>
                  <a:lnTo>
                    <a:pt x="184" y="453940"/>
                  </a:lnTo>
                  <a:lnTo>
                    <a:pt x="10726" y="504386"/>
                  </a:lnTo>
                  <a:lnTo>
                    <a:pt x="26238" y="531825"/>
                  </a:lnTo>
                  <a:lnTo>
                    <a:pt x="33649" y="535061"/>
                  </a:lnTo>
                  <a:lnTo>
                    <a:pt x="42099" y="534878"/>
                  </a:lnTo>
                  <a:lnTo>
                    <a:pt x="59677" y="528436"/>
                  </a:lnTo>
                  <a:lnTo>
                    <a:pt x="97231" y="498618"/>
                  </a:lnTo>
                  <a:lnTo>
                    <a:pt x="135992" y="439515"/>
                  </a:lnTo>
                  <a:lnTo>
                    <a:pt x="162363" y="378951"/>
                  </a:lnTo>
                  <a:lnTo>
                    <a:pt x="184626" y="318160"/>
                  </a:lnTo>
                  <a:lnTo>
                    <a:pt x="199238" y="258286"/>
                  </a:lnTo>
                  <a:lnTo>
                    <a:pt x="212219" y="199406"/>
                  </a:lnTo>
                  <a:lnTo>
                    <a:pt x="216701" y="141464"/>
                  </a:lnTo>
                  <a:lnTo>
                    <a:pt x="221865" y="78714"/>
                  </a:lnTo>
                  <a:lnTo>
                    <a:pt x="218390" y="26414"/>
                  </a:lnTo>
                  <a:lnTo>
                    <a:pt x="217902" y="10947"/>
                  </a:lnTo>
                  <a:lnTo>
                    <a:pt x="214067" y="2975"/>
                  </a:lnTo>
                  <a:lnTo>
                    <a:pt x="208001" y="0"/>
                  </a:lnTo>
                  <a:lnTo>
                    <a:pt x="200448" y="356"/>
                  </a:lnTo>
                  <a:lnTo>
                    <a:pt x="194242" y="5273"/>
                  </a:lnTo>
                  <a:lnTo>
                    <a:pt x="184228" y="23214"/>
                  </a:lnTo>
                  <a:lnTo>
                    <a:pt x="168267" y="81266"/>
                  </a:lnTo>
                  <a:lnTo>
                    <a:pt x="153849" y="142819"/>
                  </a:lnTo>
                  <a:lnTo>
                    <a:pt x="145325" y="206233"/>
                  </a:lnTo>
                  <a:lnTo>
                    <a:pt x="143849" y="260210"/>
                  </a:lnTo>
                  <a:lnTo>
                    <a:pt x="149000" y="313247"/>
                  </a:lnTo>
                  <a:lnTo>
                    <a:pt x="157936" y="366007"/>
                  </a:lnTo>
                  <a:lnTo>
                    <a:pt x="167992" y="418685"/>
                  </a:lnTo>
                  <a:lnTo>
                    <a:pt x="190581" y="474170"/>
                  </a:lnTo>
                  <a:lnTo>
                    <a:pt x="195869" y="4853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3432290" y="3280373"/>
            <a:ext cx="2368181" cy="657270"/>
            <a:chOff x="3432290" y="3280373"/>
            <a:chExt cx="2368181" cy="657270"/>
          </a:xfrm>
        </p:grpSpPr>
        <p:sp>
          <p:nvSpPr>
            <p:cNvPr id="135" name="Freeform 134"/>
            <p:cNvSpPr/>
            <p:nvPr/>
          </p:nvSpPr>
          <p:spPr>
            <a:xfrm>
              <a:off x="3516993" y="3280373"/>
              <a:ext cx="178510" cy="520415"/>
            </a:xfrm>
            <a:custGeom>
              <a:avLst/>
              <a:gdLst/>
              <a:ahLst/>
              <a:cxnLst/>
              <a:rect l="0" t="0" r="0" b="0"/>
              <a:pathLst>
                <a:path w="178510" h="520415">
                  <a:moveTo>
                    <a:pt x="31110" y="520414"/>
                  </a:moveTo>
                  <a:lnTo>
                    <a:pt x="31110" y="471483"/>
                  </a:lnTo>
                  <a:lnTo>
                    <a:pt x="27991" y="423638"/>
                  </a:lnTo>
                  <a:lnTo>
                    <a:pt x="22777" y="372417"/>
                  </a:lnTo>
                  <a:lnTo>
                    <a:pt x="15426" y="313886"/>
                  </a:lnTo>
                  <a:lnTo>
                    <a:pt x="9945" y="254057"/>
                  </a:lnTo>
                  <a:lnTo>
                    <a:pt x="1930" y="199778"/>
                  </a:lnTo>
                  <a:lnTo>
                    <a:pt x="0" y="139014"/>
                  </a:lnTo>
                  <a:lnTo>
                    <a:pt x="5255" y="101690"/>
                  </a:lnTo>
                  <a:lnTo>
                    <a:pt x="19810" y="68405"/>
                  </a:lnTo>
                  <a:lnTo>
                    <a:pt x="38940" y="41905"/>
                  </a:lnTo>
                  <a:lnTo>
                    <a:pt x="65016" y="24824"/>
                  </a:lnTo>
                  <a:lnTo>
                    <a:pt x="123977" y="4881"/>
                  </a:lnTo>
                  <a:lnTo>
                    <a:pt x="144914" y="0"/>
                  </a:lnTo>
                  <a:lnTo>
                    <a:pt x="178509" y="45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432290" y="3611274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6363" y="5590"/>
                  </a:lnTo>
                  <a:lnTo>
                    <a:pt x="54978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674445" y="3653388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10529" y="0"/>
                  </a:moveTo>
                  <a:lnTo>
                    <a:pt x="7409" y="42692"/>
                  </a:lnTo>
                  <a:lnTo>
                    <a:pt x="1464" y="95521"/>
                  </a:lnTo>
                  <a:lnTo>
                    <a:pt x="193" y="15873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684974" y="3516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758673" y="3569160"/>
              <a:ext cx="136872" cy="233998"/>
            </a:xfrm>
            <a:custGeom>
              <a:avLst/>
              <a:gdLst/>
              <a:ahLst/>
              <a:cxnLst/>
              <a:rect l="0" t="0" r="0" b="0"/>
              <a:pathLst>
                <a:path w="136872" h="233998">
                  <a:moveTo>
                    <a:pt x="0" y="52643"/>
                  </a:moveTo>
                  <a:lnTo>
                    <a:pt x="11453" y="101574"/>
                  </a:lnTo>
                  <a:lnTo>
                    <a:pt x="24749" y="155115"/>
                  </a:lnTo>
                  <a:lnTo>
                    <a:pt x="42138" y="218533"/>
                  </a:lnTo>
                  <a:lnTo>
                    <a:pt x="45640" y="229917"/>
                  </a:lnTo>
                  <a:lnTo>
                    <a:pt x="50314" y="233997"/>
                  </a:lnTo>
                  <a:lnTo>
                    <a:pt x="55769" y="233207"/>
                  </a:lnTo>
                  <a:lnTo>
                    <a:pt x="61746" y="229170"/>
                  </a:lnTo>
                  <a:lnTo>
                    <a:pt x="71507" y="215327"/>
                  </a:lnTo>
                  <a:lnTo>
                    <a:pt x="90959" y="160461"/>
                  </a:lnTo>
                  <a:lnTo>
                    <a:pt x="108757" y="105619"/>
                  </a:lnTo>
                  <a:lnTo>
                    <a:pt x="129848" y="4214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903598" y="3556158"/>
              <a:ext cx="183848" cy="279170"/>
            </a:xfrm>
            <a:custGeom>
              <a:avLst/>
              <a:gdLst/>
              <a:ahLst/>
              <a:cxnLst/>
              <a:rect l="0" t="0" r="0" b="0"/>
              <a:pathLst>
                <a:path w="183848" h="279170">
                  <a:moveTo>
                    <a:pt x="34060" y="128816"/>
                  </a:moveTo>
                  <a:lnTo>
                    <a:pt x="92677" y="128816"/>
                  </a:lnTo>
                  <a:lnTo>
                    <a:pt x="127467" y="123227"/>
                  </a:lnTo>
                  <a:lnTo>
                    <a:pt x="160002" y="108572"/>
                  </a:lnTo>
                  <a:lnTo>
                    <a:pt x="175042" y="92913"/>
                  </a:lnTo>
                  <a:lnTo>
                    <a:pt x="180690" y="83823"/>
                  </a:lnTo>
                  <a:lnTo>
                    <a:pt x="183847" y="64365"/>
                  </a:lnTo>
                  <a:lnTo>
                    <a:pt x="180180" y="44019"/>
                  </a:lnTo>
                  <a:lnTo>
                    <a:pt x="170752" y="23278"/>
                  </a:lnTo>
                  <a:lnTo>
                    <a:pt x="155643" y="8601"/>
                  </a:lnTo>
                  <a:lnTo>
                    <a:pt x="146701" y="3049"/>
                  </a:lnTo>
                  <a:lnTo>
                    <a:pt x="121167" y="0"/>
                  </a:lnTo>
                  <a:lnTo>
                    <a:pt x="68294" y="7574"/>
                  </a:lnTo>
                  <a:lnTo>
                    <a:pt x="34844" y="28161"/>
                  </a:lnTo>
                  <a:lnTo>
                    <a:pt x="19590" y="49766"/>
                  </a:lnTo>
                  <a:lnTo>
                    <a:pt x="266" y="101762"/>
                  </a:lnTo>
                  <a:lnTo>
                    <a:pt x="0" y="143157"/>
                  </a:lnTo>
                  <a:lnTo>
                    <a:pt x="11561" y="205131"/>
                  </a:lnTo>
                  <a:lnTo>
                    <a:pt x="22500" y="230584"/>
                  </a:lnTo>
                  <a:lnTo>
                    <a:pt x="47402" y="259055"/>
                  </a:lnTo>
                  <a:lnTo>
                    <a:pt x="77007" y="276720"/>
                  </a:lnTo>
                  <a:lnTo>
                    <a:pt x="97601" y="279169"/>
                  </a:lnTo>
                  <a:lnTo>
                    <a:pt x="128816" y="2762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352732" y="3369119"/>
              <a:ext cx="195580" cy="495208"/>
            </a:xfrm>
            <a:custGeom>
              <a:avLst/>
              <a:gdLst/>
              <a:ahLst/>
              <a:cxnLst/>
              <a:rect l="0" t="0" r="0" b="0"/>
              <a:pathLst>
                <a:path w="195580" h="495208">
                  <a:moveTo>
                    <a:pt x="6066" y="0"/>
                  </a:moveTo>
                  <a:lnTo>
                    <a:pt x="2946" y="59358"/>
                  </a:lnTo>
                  <a:lnTo>
                    <a:pt x="0" y="83703"/>
                  </a:lnTo>
                  <a:lnTo>
                    <a:pt x="4521" y="137460"/>
                  </a:lnTo>
                  <a:lnTo>
                    <a:pt x="5608" y="188518"/>
                  </a:lnTo>
                  <a:lnTo>
                    <a:pt x="5930" y="246150"/>
                  </a:lnTo>
                  <a:lnTo>
                    <a:pt x="11628" y="307545"/>
                  </a:lnTo>
                  <a:lnTo>
                    <a:pt x="15613" y="367073"/>
                  </a:lnTo>
                  <a:lnTo>
                    <a:pt x="16304" y="421497"/>
                  </a:lnTo>
                  <a:lnTo>
                    <a:pt x="13417" y="479875"/>
                  </a:lnTo>
                  <a:lnTo>
                    <a:pt x="10967" y="491882"/>
                  </a:lnTo>
                  <a:lnTo>
                    <a:pt x="9333" y="495207"/>
                  </a:lnTo>
                  <a:lnTo>
                    <a:pt x="8244" y="492745"/>
                  </a:lnTo>
                  <a:lnTo>
                    <a:pt x="6496" y="449582"/>
                  </a:lnTo>
                  <a:lnTo>
                    <a:pt x="17372" y="407210"/>
                  </a:lnTo>
                  <a:lnTo>
                    <a:pt x="42007" y="360547"/>
                  </a:lnTo>
                  <a:lnTo>
                    <a:pt x="55575" y="343127"/>
                  </a:lnTo>
                  <a:lnTo>
                    <a:pt x="81956" y="325755"/>
                  </a:lnTo>
                  <a:lnTo>
                    <a:pt x="104916" y="323374"/>
                  </a:lnTo>
                  <a:lnTo>
                    <a:pt x="128378" y="327385"/>
                  </a:lnTo>
                  <a:lnTo>
                    <a:pt x="146604" y="336967"/>
                  </a:lnTo>
                  <a:lnTo>
                    <a:pt x="170019" y="361105"/>
                  </a:lnTo>
                  <a:lnTo>
                    <a:pt x="186186" y="390484"/>
                  </a:lnTo>
                  <a:lnTo>
                    <a:pt x="194342" y="447533"/>
                  </a:lnTo>
                  <a:lnTo>
                    <a:pt x="195579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603992" y="3653388"/>
              <a:ext cx="144361" cy="221721"/>
            </a:xfrm>
            <a:custGeom>
              <a:avLst/>
              <a:gdLst/>
              <a:ahLst/>
              <a:cxnLst/>
              <a:rect l="0" t="0" r="0" b="0"/>
              <a:pathLst>
                <a:path w="144361" h="221721">
                  <a:moveTo>
                    <a:pt x="28546" y="0"/>
                  </a:moveTo>
                  <a:lnTo>
                    <a:pt x="10588" y="62281"/>
                  </a:lnTo>
                  <a:lnTo>
                    <a:pt x="0" y="116331"/>
                  </a:lnTo>
                  <a:lnTo>
                    <a:pt x="981" y="154962"/>
                  </a:lnTo>
                  <a:lnTo>
                    <a:pt x="11793" y="199456"/>
                  </a:lnTo>
                  <a:lnTo>
                    <a:pt x="18547" y="207840"/>
                  </a:lnTo>
                  <a:lnTo>
                    <a:pt x="38530" y="220275"/>
                  </a:lnTo>
                  <a:lnTo>
                    <a:pt x="49241" y="221720"/>
                  </a:lnTo>
                  <a:lnTo>
                    <a:pt x="70499" y="217085"/>
                  </a:lnTo>
                  <a:lnTo>
                    <a:pt x="96609" y="201322"/>
                  </a:lnTo>
                  <a:lnTo>
                    <a:pt x="108709" y="185403"/>
                  </a:lnTo>
                  <a:lnTo>
                    <a:pt x="135852" y="126754"/>
                  </a:lnTo>
                  <a:lnTo>
                    <a:pt x="142679" y="71225"/>
                  </a:lnTo>
                  <a:lnTo>
                    <a:pt x="14436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812038" y="3640499"/>
              <a:ext cx="167942" cy="212932"/>
            </a:xfrm>
            <a:custGeom>
              <a:avLst/>
              <a:gdLst/>
              <a:ahLst/>
              <a:cxnLst/>
              <a:rect l="0" t="0" r="0" b="0"/>
              <a:pathLst>
                <a:path w="167942" h="212932">
                  <a:moveTo>
                    <a:pt x="10014" y="107646"/>
                  </a:moveTo>
                  <a:lnTo>
                    <a:pt x="4424" y="166263"/>
                  </a:lnTo>
                  <a:lnTo>
                    <a:pt x="6527" y="212248"/>
                  </a:lnTo>
                  <a:lnTo>
                    <a:pt x="5349" y="212475"/>
                  </a:lnTo>
                  <a:lnTo>
                    <a:pt x="3394" y="209118"/>
                  </a:lnTo>
                  <a:lnTo>
                    <a:pt x="0" y="149142"/>
                  </a:lnTo>
                  <a:lnTo>
                    <a:pt x="5176" y="93486"/>
                  </a:lnTo>
                  <a:lnTo>
                    <a:pt x="18633" y="45837"/>
                  </a:lnTo>
                  <a:lnTo>
                    <a:pt x="29832" y="24023"/>
                  </a:lnTo>
                  <a:lnTo>
                    <a:pt x="45728" y="8869"/>
                  </a:lnTo>
                  <a:lnTo>
                    <a:pt x="54880" y="3190"/>
                  </a:lnTo>
                  <a:lnTo>
                    <a:pt x="74408" y="0"/>
                  </a:lnTo>
                  <a:lnTo>
                    <a:pt x="84529" y="787"/>
                  </a:lnTo>
                  <a:lnTo>
                    <a:pt x="121129" y="18662"/>
                  </a:lnTo>
                  <a:lnTo>
                    <a:pt x="138557" y="39631"/>
                  </a:lnTo>
                  <a:lnTo>
                    <a:pt x="149032" y="64549"/>
                  </a:lnTo>
                  <a:lnTo>
                    <a:pt x="158877" y="118673"/>
                  </a:lnTo>
                  <a:lnTo>
                    <a:pt x="166150" y="174425"/>
                  </a:lnTo>
                  <a:lnTo>
                    <a:pt x="167941" y="2129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017871" y="3331328"/>
              <a:ext cx="183126" cy="572802"/>
            </a:xfrm>
            <a:custGeom>
              <a:avLst/>
              <a:gdLst/>
              <a:ahLst/>
              <a:cxnLst/>
              <a:rect l="0" t="0" r="0" b="0"/>
              <a:pathLst>
                <a:path w="183126" h="572802">
                  <a:moveTo>
                    <a:pt x="130564" y="427345"/>
                  </a:moveTo>
                  <a:lnTo>
                    <a:pt x="124975" y="368728"/>
                  </a:lnTo>
                  <a:lnTo>
                    <a:pt x="115991" y="348261"/>
                  </a:lnTo>
                  <a:lnTo>
                    <a:pt x="110321" y="339527"/>
                  </a:lnTo>
                  <a:lnTo>
                    <a:pt x="101861" y="334875"/>
                  </a:lnTo>
                  <a:lnTo>
                    <a:pt x="79982" y="332825"/>
                  </a:lnTo>
                  <a:lnTo>
                    <a:pt x="60900" y="338933"/>
                  </a:lnTo>
                  <a:lnTo>
                    <a:pt x="29586" y="361918"/>
                  </a:lnTo>
                  <a:lnTo>
                    <a:pt x="13557" y="393272"/>
                  </a:lnTo>
                  <a:lnTo>
                    <a:pt x="0" y="453023"/>
                  </a:lnTo>
                  <a:lnTo>
                    <a:pt x="6161" y="511100"/>
                  </a:lnTo>
                  <a:lnTo>
                    <a:pt x="18445" y="550427"/>
                  </a:lnTo>
                  <a:lnTo>
                    <a:pt x="24232" y="562042"/>
                  </a:lnTo>
                  <a:lnTo>
                    <a:pt x="32770" y="568616"/>
                  </a:lnTo>
                  <a:lnTo>
                    <a:pt x="54735" y="572801"/>
                  </a:lnTo>
                  <a:lnTo>
                    <a:pt x="64803" y="569939"/>
                  </a:lnTo>
                  <a:lnTo>
                    <a:pt x="82230" y="557400"/>
                  </a:lnTo>
                  <a:lnTo>
                    <a:pt x="118547" y="506284"/>
                  </a:lnTo>
                  <a:lnTo>
                    <a:pt x="143482" y="443503"/>
                  </a:lnTo>
                  <a:lnTo>
                    <a:pt x="162002" y="382853"/>
                  </a:lnTo>
                  <a:lnTo>
                    <a:pt x="176158" y="323021"/>
                  </a:lnTo>
                  <a:lnTo>
                    <a:pt x="180074" y="279983"/>
                  </a:lnTo>
                  <a:lnTo>
                    <a:pt x="181814" y="234339"/>
                  </a:lnTo>
                  <a:lnTo>
                    <a:pt x="182794" y="182335"/>
                  </a:lnTo>
                  <a:lnTo>
                    <a:pt x="183125" y="122841"/>
                  </a:lnTo>
                  <a:lnTo>
                    <a:pt x="180063" y="73909"/>
                  </a:lnTo>
                  <a:lnTo>
                    <a:pt x="171747" y="21196"/>
                  </a:lnTo>
                  <a:lnTo>
                    <a:pt x="168548" y="5671"/>
                  </a:lnTo>
                  <a:lnTo>
                    <a:pt x="165245" y="0"/>
                  </a:lnTo>
                  <a:lnTo>
                    <a:pt x="161874" y="898"/>
                  </a:lnTo>
                  <a:lnTo>
                    <a:pt x="158456" y="6177"/>
                  </a:lnTo>
                  <a:lnTo>
                    <a:pt x="151801" y="57846"/>
                  </a:lnTo>
                  <a:lnTo>
                    <a:pt x="144785" y="111973"/>
                  </a:lnTo>
                  <a:lnTo>
                    <a:pt x="142186" y="162196"/>
                  </a:lnTo>
                  <a:lnTo>
                    <a:pt x="142586" y="222700"/>
                  </a:lnTo>
                  <a:lnTo>
                    <a:pt x="149490" y="280077"/>
                  </a:lnTo>
                  <a:lnTo>
                    <a:pt x="151200" y="341713"/>
                  </a:lnTo>
                  <a:lnTo>
                    <a:pt x="159943" y="399469"/>
                  </a:lnTo>
                  <a:lnTo>
                    <a:pt x="172678" y="4378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264248" y="3611274"/>
              <a:ext cx="115815" cy="233015"/>
            </a:xfrm>
            <a:custGeom>
              <a:avLst/>
              <a:gdLst/>
              <a:ahLst/>
              <a:cxnLst/>
              <a:rect l="0" t="0" r="0" b="0"/>
              <a:pathLst>
                <a:path w="115815" h="233015">
                  <a:moveTo>
                    <a:pt x="0" y="105285"/>
                  </a:moveTo>
                  <a:lnTo>
                    <a:pt x="14654" y="158313"/>
                  </a:lnTo>
                  <a:lnTo>
                    <a:pt x="23334" y="218954"/>
                  </a:lnTo>
                  <a:lnTo>
                    <a:pt x="26085" y="230198"/>
                  </a:lnTo>
                  <a:lnTo>
                    <a:pt x="27918" y="233014"/>
                  </a:lnTo>
                  <a:lnTo>
                    <a:pt x="29141" y="230212"/>
                  </a:lnTo>
                  <a:lnTo>
                    <a:pt x="29330" y="214621"/>
                  </a:lnTo>
                  <a:lnTo>
                    <a:pt x="16789" y="158692"/>
                  </a:lnTo>
                  <a:lnTo>
                    <a:pt x="10596" y="107559"/>
                  </a:lnTo>
                  <a:lnTo>
                    <a:pt x="5559" y="52398"/>
                  </a:lnTo>
                  <a:lnTo>
                    <a:pt x="7216" y="38442"/>
                  </a:lnTo>
                  <a:lnTo>
                    <a:pt x="11830" y="27968"/>
                  </a:lnTo>
                  <a:lnTo>
                    <a:pt x="26315" y="13210"/>
                  </a:lnTo>
                  <a:lnTo>
                    <a:pt x="47571" y="5871"/>
                  </a:lnTo>
                  <a:lnTo>
                    <a:pt x="82726" y="174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390590" y="3631951"/>
              <a:ext cx="147728" cy="253065"/>
            </a:xfrm>
            <a:custGeom>
              <a:avLst/>
              <a:gdLst/>
              <a:ahLst/>
              <a:cxnLst/>
              <a:rect l="0" t="0" r="0" b="0"/>
              <a:pathLst>
                <a:path w="147728" h="253065">
                  <a:moveTo>
                    <a:pt x="0" y="63551"/>
                  </a:moveTo>
                  <a:lnTo>
                    <a:pt x="11179" y="74730"/>
                  </a:lnTo>
                  <a:lnTo>
                    <a:pt x="29145" y="80218"/>
                  </a:lnTo>
                  <a:lnTo>
                    <a:pt x="84396" y="83741"/>
                  </a:lnTo>
                  <a:lnTo>
                    <a:pt x="108089" y="77984"/>
                  </a:lnTo>
                  <a:lnTo>
                    <a:pt x="142364" y="55224"/>
                  </a:lnTo>
                  <a:lnTo>
                    <a:pt x="146382" y="47471"/>
                  </a:lnTo>
                  <a:lnTo>
                    <a:pt x="147727" y="29498"/>
                  </a:lnTo>
                  <a:lnTo>
                    <a:pt x="144108" y="20962"/>
                  </a:lnTo>
                  <a:lnTo>
                    <a:pt x="130729" y="5239"/>
                  </a:lnTo>
                  <a:lnTo>
                    <a:pt x="122248" y="1279"/>
                  </a:lnTo>
                  <a:lnTo>
                    <a:pt x="103465" y="0"/>
                  </a:lnTo>
                  <a:lnTo>
                    <a:pt x="73160" y="11446"/>
                  </a:lnTo>
                  <a:lnTo>
                    <a:pt x="47544" y="29655"/>
                  </a:lnTo>
                  <a:lnTo>
                    <a:pt x="25136" y="55458"/>
                  </a:lnTo>
                  <a:lnTo>
                    <a:pt x="9267" y="90919"/>
                  </a:lnTo>
                  <a:lnTo>
                    <a:pt x="2746" y="131062"/>
                  </a:lnTo>
                  <a:lnTo>
                    <a:pt x="8949" y="185378"/>
                  </a:lnTo>
                  <a:lnTo>
                    <a:pt x="14896" y="208944"/>
                  </a:lnTo>
                  <a:lnTo>
                    <a:pt x="27678" y="227996"/>
                  </a:lnTo>
                  <a:lnTo>
                    <a:pt x="35999" y="236352"/>
                  </a:lnTo>
                  <a:lnTo>
                    <a:pt x="57724" y="245637"/>
                  </a:lnTo>
                  <a:lnTo>
                    <a:pt x="94757" y="2530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603009" y="3329854"/>
              <a:ext cx="197462" cy="607789"/>
            </a:xfrm>
            <a:custGeom>
              <a:avLst/>
              <a:gdLst/>
              <a:ahLst/>
              <a:cxnLst/>
              <a:rect l="0" t="0" r="0" b="0"/>
              <a:pathLst>
                <a:path w="197462" h="607789">
                  <a:moveTo>
                    <a:pt x="103436" y="449876"/>
                  </a:moveTo>
                  <a:lnTo>
                    <a:pt x="112501" y="391259"/>
                  </a:lnTo>
                  <a:lnTo>
                    <a:pt x="109480" y="381553"/>
                  </a:lnTo>
                  <a:lnTo>
                    <a:pt x="103956" y="373912"/>
                  </a:lnTo>
                  <a:lnTo>
                    <a:pt x="96764" y="367648"/>
                  </a:lnTo>
                  <a:lnTo>
                    <a:pt x="89629" y="365811"/>
                  </a:lnTo>
                  <a:lnTo>
                    <a:pt x="82533" y="366927"/>
                  </a:lnTo>
                  <a:lnTo>
                    <a:pt x="68409" y="374405"/>
                  </a:lnTo>
                  <a:lnTo>
                    <a:pt x="54334" y="385528"/>
                  </a:lnTo>
                  <a:lnTo>
                    <a:pt x="19212" y="441503"/>
                  </a:lnTo>
                  <a:lnTo>
                    <a:pt x="7512" y="468381"/>
                  </a:lnTo>
                  <a:lnTo>
                    <a:pt x="0" y="523765"/>
                  </a:lnTo>
                  <a:lnTo>
                    <a:pt x="1819" y="562626"/>
                  </a:lnTo>
                  <a:lnTo>
                    <a:pt x="7970" y="584216"/>
                  </a:lnTo>
                  <a:lnTo>
                    <a:pt x="18503" y="601609"/>
                  </a:lnTo>
                  <a:lnTo>
                    <a:pt x="25757" y="606014"/>
                  </a:lnTo>
                  <a:lnTo>
                    <a:pt x="43176" y="607788"/>
                  </a:lnTo>
                  <a:lnTo>
                    <a:pt x="62616" y="598438"/>
                  </a:lnTo>
                  <a:lnTo>
                    <a:pt x="81785" y="581415"/>
                  </a:lnTo>
                  <a:lnTo>
                    <a:pt x="120443" y="524491"/>
                  </a:lnTo>
                  <a:lnTo>
                    <a:pt x="144555" y="467934"/>
                  </a:lnTo>
                  <a:lnTo>
                    <a:pt x="159392" y="414189"/>
                  </a:lnTo>
                  <a:lnTo>
                    <a:pt x="173588" y="358512"/>
                  </a:lnTo>
                  <a:lnTo>
                    <a:pt x="184536" y="302454"/>
                  </a:lnTo>
                  <a:lnTo>
                    <a:pt x="192636" y="246321"/>
                  </a:lnTo>
                  <a:lnTo>
                    <a:pt x="196546" y="187442"/>
                  </a:lnTo>
                  <a:lnTo>
                    <a:pt x="197461" y="141776"/>
                  </a:lnTo>
                  <a:lnTo>
                    <a:pt x="196698" y="96524"/>
                  </a:lnTo>
                  <a:lnTo>
                    <a:pt x="189691" y="40503"/>
                  </a:lnTo>
                  <a:lnTo>
                    <a:pt x="183496" y="12909"/>
                  </a:lnTo>
                  <a:lnTo>
                    <a:pt x="177866" y="5316"/>
                  </a:lnTo>
                  <a:lnTo>
                    <a:pt x="170604" y="1425"/>
                  </a:lnTo>
                  <a:lnTo>
                    <a:pt x="162253" y="0"/>
                  </a:lnTo>
                  <a:lnTo>
                    <a:pt x="154346" y="3730"/>
                  </a:lnTo>
                  <a:lnTo>
                    <a:pt x="139321" y="20352"/>
                  </a:lnTo>
                  <a:lnTo>
                    <a:pt x="128886" y="72785"/>
                  </a:lnTo>
                  <a:lnTo>
                    <a:pt x="126446" y="116944"/>
                  </a:lnTo>
                  <a:lnTo>
                    <a:pt x="126531" y="161526"/>
                  </a:lnTo>
                  <a:lnTo>
                    <a:pt x="131986" y="218340"/>
                  </a:lnTo>
                  <a:lnTo>
                    <a:pt x="135292" y="266499"/>
                  </a:lnTo>
                  <a:lnTo>
                    <a:pt x="141991" y="316123"/>
                  </a:lnTo>
                  <a:lnTo>
                    <a:pt x="147967" y="378525"/>
                  </a:lnTo>
                  <a:lnTo>
                    <a:pt x="154476" y="441241"/>
                  </a:lnTo>
                  <a:lnTo>
                    <a:pt x="164168" y="498690"/>
                  </a:lnTo>
                  <a:lnTo>
                    <a:pt x="177136" y="5551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2271210" y="4106114"/>
            <a:ext cx="1319008" cy="568540"/>
            <a:chOff x="2271210" y="4106114"/>
            <a:chExt cx="1319008" cy="568540"/>
          </a:xfrm>
        </p:grpSpPr>
        <p:sp>
          <p:nvSpPr>
            <p:cNvPr id="149" name="Freeform 148"/>
            <p:cNvSpPr/>
            <p:nvPr/>
          </p:nvSpPr>
          <p:spPr>
            <a:xfrm>
              <a:off x="2271210" y="4350464"/>
              <a:ext cx="270130" cy="310576"/>
            </a:xfrm>
            <a:custGeom>
              <a:avLst/>
              <a:gdLst/>
              <a:ahLst/>
              <a:cxnLst/>
              <a:rect l="0" t="0" r="0" b="0"/>
              <a:pathLst>
                <a:path w="270130" h="310576">
                  <a:moveTo>
                    <a:pt x="202987" y="8334"/>
                  </a:moveTo>
                  <a:lnTo>
                    <a:pt x="154056" y="0"/>
                  </a:lnTo>
                  <a:lnTo>
                    <a:pt x="106210" y="1575"/>
                  </a:lnTo>
                  <a:lnTo>
                    <a:pt x="61228" y="12570"/>
                  </a:lnTo>
                  <a:lnTo>
                    <a:pt x="38207" y="25424"/>
                  </a:lnTo>
                  <a:lnTo>
                    <a:pt x="13263" y="52392"/>
                  </a:lnTo>
                  <a:lnTo>
                    <a:pt x="2462" y="72369"/>
                  </a:lnTo>
                  <a:lnTo>
                    <a:pt x="0" y="92946"/>
                  </a:lnTo>
                  <a:lnTo>
                    <a:pt x="982" y="103346"/>
                  </a:lnTo>
                  <a:lnTo>
                    <a:pt x="6316" y="111450"/>
                  </a:lnTo>
                  <a:lnTo>
                    <a:pt x="24720" y="123573"/>
                  </a:lnTo>
                  <a:lnTo>
                    <a:pt x="48498" y="126622"/>
                  </a:lnTo>
                  <a:lnTo>
                    <a:pt x="107480" y="124636"/>
                  </a:lnTo>
                  <a:lnTo>
                    <a:pt x="159815" y="132649"/>
                  </a:lnTo>
                  <a:lnTo>
                    <a:pt x="197864" y="143304"/>
                  </a:lnTo>
                  <a:lnTo>
                    <a:pt x="232867" y="167272"/>
                  </a:lnTo>
                  <a:lnTo>
                    <a:pt x="246682" y="181918"/>
                  </a:lnTo>
                  <a:lnTo>
                    <a:pt x="268951" y="230107"/>
                  </a:lnTo>
                  <a:lnTo>
                    <a:pt x="270129" y="250789"/>
                  </a:lnTo>
                  <a:lnTo>
                    <a:pt x="265583" y="270510"/>
                  </a:lnTo>
                  <a:lnTo>
                    <a:pt x="255764" y="287073"/>
                  </a:lnTo>
                  <a:lnTo>
                    <a:pt x="240481" y="299114"/>
                  </a:lnTo>
                  <a:lnTo>
                    <a:pt x="220821" y="307195"/>
                  </a:lnTo>
                  <a:lnTo>
                    <a:pt x="184614" y="310575"/>
                  </a:lnTo>
                  <a:lnTo>
                    <a:pt x="129641" y="298754"/>
                  </a:lnTo>
                  <a:lnTo>
                    <a:pt x="82930" y="276746"/>
                  </a:lnTo>
                  <a:lnTo>
                    <a:pt x="66116" y="2715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590010" y="4485140"/>
              <a:ext cx="10529" cy="147399"/>
            </a:xfrm>
            <a:custGeom>
              <a:avLst/>
              <a:gdLst/>
              <a:ahLst/>
              <a:cxnLst/>
              <a:rect l="0" t="0" r="0" b="0"/>
              <a:pathLst>
                <a:path w="10529" h="147399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0528" y="1473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590010" y="427457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653181" y="4411440"/>
              <a:ext cx="178985" cy="252685"/>
            </a:xfrm>
            <a:custGeom>
              <a:avLst/>
              <a:gdLst/>
              <a:ahLst/>
              <a:cxnLst/>
              <a:rect l="0" t="0" r="0" b="0"/>
              <a:pathLst>
                <a:path w="178985" h="252685">
                  <a:moveTo>
                    <a:pt x="178984" y="0"/>
                  </a:moveTo>
                  <a:lnTo>
                    <a:pt x="152959" y="42692"/>
                  </a:lnTo>
                  <a:lnTo>
                    <a:pt x="106970" y="102068"/>
                  </a:lnTo>
                  <a:lnTo>
                    <a:pt x="70686" y="163093"/>
                  </a:lnTo>
                  <a:lnTo>
                    <a:pt x="28993" y="22560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653181" y="4411440"/>
              <a:ext cx="147400" cy="263214"/>
            </a:xfrm>
            <a:custGeom>
              <a:avLst/>
              <a:gdLst/>
              <a:ahLst/>
              <a:cxnLst/>
              <a:rect l="0" t="0" r="0" b="0"/>
              <a:pathLst>
                <a:path w="147400" h="263214">
                  <a:moveTo>
                    <a:pt x="0" y="0"/>
                  </a:moveTo>
                  <a:lnTo>
                    <a:pt x="31239" y="37478"/>
                  </a:lnTo>
                  <a:lnTo>
                    <a:pt x="59593" y="88901"/>
                  </a:lnTo>
                  <a:lnTo>
                    <a:pt x="87724" y="149015"/>
                  </a:lnTo>
                  <a:lnTo>
                    <a:pt x="121445" y="210866"/>
                  </a:lnTo>
                  <a:lnTo>
                    <a:pt x="147399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916393" y="4106114"/>
              <a:ext cx="31587" cy="526425"/>
            </a:xfrm>
            <a:custGeom>
              <a:avLst/>
              <a:gdLst/>
              <a:ahLst/>
              <a:cxnLst/>
              <a:rect l="0" t="0" r="0" b="0"/>
              <a:pathLst>
                <a:path w="31587" h="526425">
                  <a:moveTo>
                    <a:pt x="31586" y="0"/>
                  </a:moveTo>
                  <a:lnTo>
                    <a:pt x="20133" y="60383"/>
                  </a:lnTo>
                  <a:lnTo>
                    <a:pt x="13375" y="111868"/>
                  </a:lnTo>
                  <a:lnTo>
                    <a:pt x="11091" y="171186"/>
                  </a:lnTo>
                  <a:lnTo>
                    <a:pt x="10640" y="227963"/>
                  </a:lnTo>
                  <a:lnTo>
                    <a:pt x="10551" y="284239"/>
                  </a:lnTo>
                  <a:lnTo>
                    <a:pt x="10533" y="340415"/>
                  </a:lnTo>
                  <a:lnTo>
                    <a:pt x="10530" y="399301"/>
                  </a:lnTo>
                  <a:lnTo>
                    <a:pt x="3294" y="460109"/>
                  </a:lnTo>
                  <a:lnTo>
                    <a:pt x="651" y="506609"/>
                  </a:lnTo>
                  <a:lnTo>
                    <a:pt x="0" y="5264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790051" y="4295626"/>
              <a:ext cx="221100" cy="42116"/>
            </a:xfrm>
            <a:custGeom>
              <a:avLst/>
              <a:gdLst/>
              <a:ahLst/>
              <a:cxnLst/>
              <a:rect l="0" t="0" r="0" b="0"/>
              <a:pathLst>
                <a:path w="221100" h="42116">
                  <a:moveTo>
                    <a:pt x="221099" y="0"/>
                  </a:moveTo>
                  <a:lnTo>
                    <a:pt x="168071" y="14655"/>
                  </a:lnTo>
                  <a:lnTo>
                    <a:pt x="116691" y="20963"/>
                  </a:lnTo>
                  <a:lnTo>
                    <a:pt x="54549" y="29141"/>
                  </a:lnTo>
                  <a:lnTo>
                    <a:pt x="20452" y="33981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958507" y="4334675"/>
              <a:ext cx="163646" cy="272419"/>
            </a:xfrm>
            <a:custGeom>
              <a:avLst/>
              <a:gdLst/>
              <a:ahLst/>
              <a:cxnLst/>
              <a:rect l="0" t="0" r="0" b="0"/>
              <a:pathLst>
                <a:path w="163646" h="272419">
                  <a:moveTo>
                    <a:pt x="0" y="139936"/>
                  </a:moveTo>
                  <a:lnTo>
                    <a:pt x="58617" y="139936"/>
                  </a:lnTo>
                  <a:lnTo>
                    <a:pt x="115214" y="128483"/>
                  </a:lnTo>
                  <a:lnTo>
                    <a:pt x="135434" y="120808"/>
                  </a:lnTo>
                  <a:lnTo>
                    <a:pt x="152220" y="109598"/>
                  </a:lnTo>
                  <a:lnTo>
                    <a:pt x="157632" y="100993"/>
                  </a:lnTo>
                  <a:lnTo>
                    <a:pt x="163645" y="78954"/>
                  </a:lnTo>
                  <a:lnTo>
                    <a:pt x="161442" y="45828"/>
                  </a:lnTo>
                  <a:lnTo>
                    <a:pt x="150131" y="27531"/>
                  </a:lnTo>
                  <a:lnTo>
                    <a:pt x="132236" y="12769"/>
                  </a:lnTo>
                  <a:lnTo>
                    <a:pt x="108684" y="2309"/>
                  </a:lnTo>
                  <a:lnTo>
                    <a:pt x="85739" y="0"/>
                  </a:lnTo>
                  <a:lnTo>
                    <a:pt x="74707" y="1022"/>
                  </a:lnTo>
                  <a:lnTo>
                    <a:pt x="56210" y="11516"/>
                  </a:lnTo>
                  <a:lnTo>
                    <a:pt x="25272" y="46849"/>
                  </a:lnTo>
                  <a:lnTo>
                    <a:pt x="9308" y="82849"/>
                  </a:lnTo>
                  <a:lnTo>
                    <a:pt x="7257" y="109495"/>
                  </a:lnTo>
                  <a:lnTo>
                    <a:pt x="9883" y="164728"/>
                  </a:lnTo>
                  <a:lnTo>
                    <a:pt x="15926" y="201094"/>
                  </a:lnTo>
                  <a:lnTo>
                    <a:pt x="30716" y="234096"/>
                  </a:lnTo>
                  <a:lnTo>
                    <a:pt x="55505" y="260512"/>
                  </a:lnTo>
                  <a:lnTo>
                    <a:pt x="78091" y="269565"/>
                  </a:lnTo>
                  <a:lnTo>
                    <a:pt x="102558" y="272418"/>
                  </a:lnTo>
                  <a:lnTo>
                    <a:pt x="157928" y="2662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121030" y="4330031"/>
              <a:ext cx="186844" cy="299319"/>
            </a:xfrm>
            <a:custGeom>
              <a:avLst/>
              <a:gdLst/>
              <a:ahLst/>
              <a:cxnLst/>
              <a:rect l="0" t="0" r="0" b="0"/>
              <a:pathLst>
                <a:path w="186844" h="299319">
                  <a:moveTo>
                    <a:pt x="37519" y="134051"/>
                  </a:moveTo>
                  <a:lnTo>
                    <a:pt x="92564" y="116093"/>
                  </a:lnTo>
                  <a:lnTo>
                    <a:pt x="128178" y="104684"/>
                  </a:lnTo>
                  <a:lnTo>
                    <a:pt x="169878" y="73758"/>
                  </a:lnTo>
                  <a:lnTo>
                    <a:pt x="186051" y="47556"/>
                  </a:lnTo>
                  <a:lnTo>
                    <a:pt x="186843" y="38953"/>
                  </a:lnTo>
                  <a:lnTo>
                    <a:pt x="181484" y="23155"/>
                  </a:lnTo>
                  <a:lnTo>
                    <a:pt x="168184" y="11455"/>
                  </a:lnTo>
                  <a:lnTo>
                    <a:pt x="149405" y="3525"/>
                  </a:lnTo>
                  <a:lnTo>
                    <a:pt x="125460" y="0"/>
                  </a:lnTo>
                  <a:lnTo>
                    <a:pt x="102340" y="4673"/>
                  </a:lnTo>
                  <a:lnTo>
                    <a:pt x="80367" y="15719"/>
                  </a:lnTo>
                  <a:lnTo>
                    <a:pt x="27087" y="61407"/>
                  </a:lnTo>
                  <a:lnTo>
                    <a:pt x="12215" y="88117"/>
                  </a:lnTo>
                  <a:lnTo>
                    <a:pt x="386" y="132919"/>
                  </a:lnTo>
                  <a:lnTo>
                    <a:pt x="0" y="172711"/>
                  </a:lnTo>
                  <a:lnTo>
                    <a:pt x="10351" y="217597"/>
                  </a:lnTo>
                  <a:lnTo>
                    <a:pt x="25830" y="244074"/>
                  </a:lnTo>
                  <a:lnTo>
                    <a:pt x="60426" y="280046"/>
                  </a:lnTo>
                  <a:lnTo>
                    <a:pt x="80455" y="291745"/>
                  </a:lnTo>
                  <a:lnTo>
                    <a:pt x="117051" y="299318"/>
                  </a:lnTo>
                  <a:lnTo>
                    <a:pt x="137597" y="294851"/>
                  </a:lnTo>
                  <a:lnTo>
                    <a:pt x="174389" y="2814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316669" y="4313686"/>
              <a:ext cx="273549" cy="327060"/>
            </a:xfrm>
            <a:custGeom>
              <a:avLst/>
              <a:gdLst/>
              <a:ahLst/>
              <a:cxnLst/>
              <a:rect l="0" t="0" r="0" b="0"/>
              <a:pathLst>
                <a:path w="273549" h="327060">
                  <a:moveTo>
                    <a:pt x="10336" y="129340"/>
                  </a:moveTo>
                  <a:lnTo>
                    <a:pt x="10336" y="183484"/>
                  </a:lnTo>
                  <a:lnTo>
                    <a:pt x="10336" y="238431"/>
                  </a:lnTo>
                  <a:lnTo>
                    <a:pt x="10336" y="294345"/>
                  </a:lnTo>
                  <a:lnTo>
                    <a:pt x="10336" y="322388"/>
                  </a:lnTo>
                  <a:lnTo>
                    <a:pt x="9166" y="327059"/>
                  </a:lnTo>
                  <a:lnTo>
                    <a:pt x="7216" y="325493"/>
                  </a:lnTo>
                  <a:lnTo>
                    <a:pt x="3100" y="311275"/>
                  </a:lnTo>
                  <a:lnTo>
                    <a:pt x="457" y="257781"/>
                  </a:lnTo>
                  <a:lnTo>
                    <a:pt x="0" y="200542"/>
                  </a:lnTo>
                  <a:lnTo>
                    <a:pt x="2984" y="145367"/>
                  </a:lnTo>
                  <a:lnTo>
                    <a:pt x="20062" y="84802"/>
                  </a:lnTo>
                  <a:lnTo>
                    <a:pt x="39214" y="47513"/>
                  </a:lnTo>
                  <a:lnTo>
                    <a:pt x="65295" y="19827"/>
                  </a:lnTo>
                  <a:lnTo>
                    <a:pt x="95250" y="2395"/>
                  </a:lnTo>
                  <a:lnTo>
                    <a:pt x="115926" y="0"/>
                  </a:lnTo>
                  <a:lnTo>
                    <a:pt x="157795" y="7995"/>
                  </a:lnTo>
                  <a:lnTo>
                    <a:pt x="189338" y="28655"/>
                  </a:lnTo>
                  <a:lnTo>
                    <a:pt x="223032" y="82718"/>
                  </a:lnTo>
                  <a:lnTo>
                    <a:pt x="249099" y="136552"/>
                  </a:lnTo>
                  <a:lnTo>
                    <a:pt x="265859" y="186916"/>
                  </a:lnTo>
                  <a:lnTo>
                    <a:pt x="272536" y="243391"/>
                  </a:lnTo>
                  <a:lnTo>
                    <a:pt x="273548" y="2556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0" name="Freeform 159"/>
          <p:cNvSpPr/>
          <p:nvPr/>
        </p:nvSpPr>
        <p:spPr>
          <a:xfrm>
            <a:off x="5038199" y="1792039"/>
            <a:ext cx="856958" cy="593867"/>
          </a:xfrm>
          <a:custGeom>
            <a:avLst/>
            <a:gdLst/>
            <a:ahLst/>
            <a:cxnLst/>
            <a:rect l="0" t="0" r="0" b="0"/>
            <a:pathLst>
              <a:path w="856958" h="593867">
                <a:moveTo>
                  <a:pt x="436619" y="8334"/>
                </a:moveTo>
                <a:lnTo>
                  <a:pt x="399141" y="0"/>
                </a:lnTo>
                <a:lnTo>
                  <a:pt x="364294" y="1575"/>
                </a:lnTo>
                <a:lnTo>
                  <a:pt x="309898" y="6999"/>
                </a:lnTo>
                <a:lnTo>
                  <a:pt x="251234" y="24881"/>
                </a:lnTo>
                <a:lnTo>
                  <a:pt x="194586" y="50943"/>
                </a:lnTo>
                <a:lnTo>
                  <a:pt x="138761" y="85608"/>
                </a:lnTo>
                <a:lnTo>
                  <a:pt x="79865" y="126235"/>
                </a:lnTo>
                <a:lnTo>
                  <a:pt x="46352" y="166674"/>
                </a:lnTo>
                <a:lnTo>
                  <a:pt x="23329" y="224547"/>
                </a:lnTo>
                <a:lnTo>
                  <a:pt x="8180" y="284551"/>
                </a:lnTo>
                <a:lnTo>
                  <a:pt x="0" y="338716"/>
                </a:lnTo>
                <a:lnTo>
                  <a:pt x="1664" y="380485"/>
                </a:lnTo>
                <a:lnTo>
                  <a:pt x="15971" y="439097"/>
                </a:lnTo>
                <a:lnTo>
                  <a:pt x="19317" y="449927"/>
                </a:lnTo>
                <a:lnTo>
                  <a:pt x="32393" y="468200"/>
                </a:lnTo>
                <a:lnTo>
                  <a:pt x="91016" y="529587"/>
                </a:lnTo>
                <a:lnTo>
                  <a:pt x="145183" y="566125"/>
                </a:lnTo>
                <a:lnTo>
                  <a:pt x="188051" y="584216"/>
                </a:lnTo>
                <a:lnTo>
                  <a:pt x="237797" y="593866"/>
                </a:lnTo>
                <a:lnTo>
                  <a:pt x="292701" y="593606"/>
                </a:lnTo>
                <a:lnTo>
                  <a:pt x="334051" y="588989"/>
                </a:lnTo>
                <a:lnTo>
                  <a:pt x="379725" y="583038"/>
                </a:lnTo>
                <a:lnTo>
                  <a:pt x="429121" y="573110"/>
                </a:lnTo>
                <a:lnTo>
                  <a:pt x="482750" y="557170"/>
                </a:lnTo>
                <a:lnTo>
                  <a:pt x="538538" y="539229"/>
                </a:lnTo>
                <a:lnTo>
                  <a:pt x="589592" y="521300"/>
                </a:lnTo>
                <a:lnTo>
                  <a:pt x="644131" y="495575"/>
                </a:lnTo>
                <a:lnTo>
                  <a:pt x="699429" y="469316"/>
                </a:lnTo>
                <a:lnTo>
                  <a:pt x="754634" y="429274"/>
                </a:lnTo>
                <a:lnTo>
                  <a:pt x="811646" y="380329"/>
                </a:lnTo>
                <a:lnTo>
                  <a:pt x="833048" y="359280"/>
                </a:lnTo>
                <a:lnTo>
                  <a:pt x="848618" y="321458"/>
                </a:lnTo>
                <a:lnTo>
                  <a:pt x="855953" y="263511"/>
                </a:lnTo>
                <a:lnTo>
                  <a:pt x="856957" y="230930"/>
                </a:lnTo>
                <a:lnTo>
                  <a:pt x="840754" y="179703"/>
                </a:lnTo>
                <a:lnTo>
                  <a:pt x="797772" y="120737"/>
                </a:lnTo>
                <a:lnTo>
                  <a:pt x="741147" y="68928"/>
                </a:lnTo>
                <a:lnTo>
                  <a:pt x="689198" y="38612"/>
                </a:lnTo>
                <a:lnTo>
                  <a:pt x="638763" y="22807"/>
                </a:lnTo>
                <a:lnTo>
                  <a:pt x="580621" y="11539"/>
                </a:lnTo>
                <a:lnTo>
                  <a:pt x="518747" y="8967"/>
                </a:lnTo>
                <a:lnTo>
                  <a:pt x="470052" y="8521"/>
                </a:lnTo>
                <a:lnTo>
                  <a:pt x="418579" y="13978"/>
                </a:lnTo>
                <a:lnTo>
                  <a:pt x="357190" y="26303"/>
                </a:lnTo>
                <a:lnTo>
                  <a:pt x="306242" y="40002"/>
                </a:lnTo>
                <a:lnTo>
                  <a:pt x="278692" y="5044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4" name="Group 173"/>
          <p:cNvGrpSpPr/>
          <p:nvPr/>
        </p:nvGrpSpPr>
        <p:grpSpPr>
          <a:xfrm>
            <a:off x="3979772" y="4085057"/>
            <a:ext cx="2364132" cy="600125"/>
            <a:chOff x="3979772" y="4085057"/>
            <a:chExt cx="2364132" cy="600125"/>
          </a:xfrm>
        </p:grpSpPr>
        <p:sp>
          <p:nvSpPr>
            <p:cNvPr id="161" name="Freeform 160"/>
            <p:cNvSpPr/>
            <p:nvPr/>
          </p:nvSpPr>
          <p:spPr>
            <a:xfrm>
              <a:off x="4158756" y="4158756"/>
              <a:ext cx="42115" cy="526426"/>
            </a:xfrm>
            <a:custGeom>
              <a:avLst/>
              <a:gdLst/>
              <a:ahLst/>
              <a:cxnLst/>
              <a:rect l="0" t="0" r="0" b="0"/>
              <a:pathLst>
                <a:path w="42115" h="526426">
                  <a:moveTo>
                    <a:pt x="42114" y="0"/>
                  </a:moveTo>
                  <a:lnTo>
                    <a:pt x="33781" y="37478"/>
                  </a:lnTo>
                  <a:lnTo>
                    <a:pt x="32019" y="100080"/>
                  </a:lnTo>
                  <a:lnTo>
                    <a:pt x="31714" y="159505"/>
                  </a:lnTo>
                  <a:lnTo>
                    <a:pt x="24375" y="218421"/>
                  </a:lnTo>
                  <a:lnTo>
                    <a:pt x="18593" y="273905"/>
                  </a:lnTo>
                  <a:lnTo>
                    <a:pt x="12121" y="329925"/>
                  </a:lnTo>
                  <a:lnTo>
                    <a:pt x="11000" y="383195"/>
                  </a:lnTo>
                  <a:lnTo>
                    <a:pt x="3386" y="441201"/>
                  </a:lnTo>
                  <a:lnTo>
                    <a:pt x="669" y="497199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979772" y="4390383"/>
              <a:ext cx="368498" cy="63172"/>
            </a:xfrm>
            <a:custGeom>
              <a:avLst/>
              <a:gdLst/>
              <a:ahLst/>
              <a:cxnLst/>
              <a:rect l="0" t="0" r="0" b="0"/>
              <a:pathLst>
                <a:path w="368498" h="63172">
                  <a:moveTo>
                    <a:pt x="368497" y="0"/>
                  </a:moveTo>
                  <a:lnTo>
                    <a:pt x="306217" y="16789"/>
                  </a:lnTo>
                  <a:lnTo>
                    <a:pt x="252166" y="23333"/>
                  </a:lnTo>
                  <a:lnTo>
                    <a:pt x="202019" y="35545"/>
                  </a:lnTo>
                  <a:lnTo>
                    <a:pt x="142677" y="48052"/>
                  </a:lnTo>
                  <a:lnTo>
                    <a:pt x="84682" y="54855"/>
                  </a:lnTo>
                  <a:lnTo>
                    <a:pt x="28165" y="6152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285532" y="4085057"/>
              <a:ext cx="185591" cy="526426"/>
            </a:xfrm>
            <a:custGeom>
              <a:avLst/>
              <a:gdLst/>
              <a:ahLst/>
              <a:cxnLst/>
              <a:rect l="0" t="0" r="0" b="0"/>
              <a:pathLst>
                <a:path w="185591" h="526426">
                  <a:moveTo>
                    <a:pt x="10094" y="0"/>
                  </a:moveTo>
                  <a:lnTo>
                    <a:pt x="1029" y="58616"/>
                  </a:lnTo>
                  <a:lnTo>
                    <a:pt x="0" y="115764"/>
                  </a:lnTo>
                  <a:lnTo>
                    <a:pt x="2878" y="161025"/>
                  </a:lnTo>
                  <a:lnTo>
                    <a:pt x="7956" y="223186"/>
                  </a:lnTo>
                  <a:lnTo>
                    <a:pt x="9672" y="286111"/>
                  </a:lnTo>
                  <a:lnTo>
                    <a:pt x="9969" y="346166"/>
                  </a:lnTo>
                  <a:lnTo>
                    <a:pt x="10039" y="388988"/>
                  </a:lnTo>
                  <a:lnTo>
                    <a:pt x="10078" y="449438"/>
                  </a:lnTo>
                  <a:lnTo>
                    <a:pt x="10089" y="501274"/>
                  </a:lnTo>
                  <a:lnTo>
                    <a:pt x="8922" y="523435"/>
                  </a:lnTo>
                  <a:lnTo>
                    <a:pt x="6973" y="524432"/>
                  </a:lnTo>
                  <a:lnTo>
                    <a:pt x="4504" y="521587"/>
                  </a:lnTo>
                  <a:lnTo>
                    <a:pt x="217" y="470834"/>
                  </a:lnTo>
                  <a:lnTo>
                    <a:pt x="5284" y="411459"/>
                  </a:lnTo>
                  <a:lnTo>
                    <a:pt x="14258" y="360689"/>
                  </a:lnTo>
                  <a:lnTo>
                    <a:pt x="29916" y="325369"/>
                  </a:lnTo>
                  <a:lnTo>
                    <a:pt x="54962" y="300086"/>
                  </a:lnTo>
                  <a:lnTo>
                    <a:pt x="77609" y="291299"/>
                  </a:lnTo>
                  <a:lnTo>
                    <a:pt x="90199" y="288956"/>
                  </a:lnTo>
                  <a:lnTo>
                    <a:pt x="113547" y="292591"/>
                  </a:lnTo>
                  <a:lnTo>
                    <a:pt x="134452" y="303176"/>
                  </a:lnTo>
                  <a:lnTo>
                    <a:pt x="151542" y="319578"/>
                  </a:lnTo>
                  <a:lnTo>
                    <a:pt x="177305" y="377321"/>
                  </a:lnTo>
                  <a:lnTo>
                    <a:pt x="185590" y="416345"/>
                  </a:lnTo>
                  <a:lnTo>
                    <a:pt x="184926" y="464953"/>
                  </a:lnTo>
                  <a:lnTo>
                    <a:pt x="177320" y="503921"/>
                  </a:lnTo>
                  <a:lnTo>
                    <a:pt x="168022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480880" y="4443026"/>
              <a:ext cx="160938" cy="236050"/>
            </a:xfrm>
            <a:custGeom>
              <a:avLst/>
              <a:gdLst/>
              <a:ahLst/>
              <a:cxnLst/>
              <a:rect l="0" t="0" r="0" b="0"/>
              <a:pathLst>
                <a:path w="160938" h="236050">
                  <a:moveTo>
                    <a:pt x="120073" y="0"/>
                  </a:moveTo>
                  <a:lnTo>
                    <a:pt x="97716" y="0"/>
                  </a:lnTo>
                  <a:lnTo>
                    <a:pt x="80501" y="6238"/>
                  </a:lnTo>
                  <a:lnTo>
                    <a:pt x="65051" y="17980"/>
                  </a:lnTo>
                  <a:lnTo>
                    <a:pt x="36068" y="57234"/>
                  </a:lnTo>
                  <a:lnTo>
                    <a:pt x="13403" y="109701"/>
                  </a:lnTo>
                  <a:lnTo>
                    <a:pt x="0" y="157890"/>
                  </a:lnTo>
                  <a:lnTo>
                    <a:pt x="1587" y="184037"/>
                  </a:lnTo>
                  <a:lnTo>
                    <a:pt x="14646" y="219476"/>
                  </a:lnTo>
                  <a:lnTo>
                    <a:pt x="22882" y="227035"/>
                  </a:lnTo>
                  <a:lnTo>
                    <a:pt x="44512" y="235435"/>
                  </a:lnTo>
                  <a:lnTo>
                    <a:pt x="66603" y="236049"/>
                  </a:lnTo>
                  <a:lnTo>
                    <a:pt x="86950" y="231253"/>
                  </a:lnTo>
                  <a:lnTo>
                    <a:pt x="119076" y="209109"/>
                  </a:lnTo>
                  <a:lnTo>
                    <a:pt x="147952" y="176616"/>
                  </a:lnTo>
                  <a:lnTo>
                    <a:pt x="155861" y="150636"/>
                  </a:lnTo>
                  <a:lnTo>
                    <a:pt x="160937" y="91886"/>
                  </a:lnTo>
                  <a:lnTo>
                    <a:pt x="155393" y="66574"/>
                  </a:lnTo>
                  <a:lnTo>
                    <a:pt x="139117" y="35713"/>
                  </a:lnTo>
                  <a:lnTo>
                    <a:pt x="1095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695876" y="4390383"/>
              <a:ext cx="152761" cy="272827"/>
            </a:xfrm>
            <a:custGeom>
              <a:avLst/>
              <a:gdLst/>
              <a:ahLst/>
              <a:cxnLst/>
              <a:rect l="0" t="0" r="0" b="0"/>
              <a:pathLst>
                <a:path w="152761" h="272827">
                  <a:moveTo>
                    <a:pt x="20891" y="42114"/>
                  </a:moveTo>
                  <a:lnTo>
                    <a:pt x="4102" y="105564"/>
                  </a:lnTo>
                  <a:lnTo>
                    <a:pt x="676" y="166778"/>
                  </a:lnTo>
                  <a:lnTo>
                    <a:pt x="0" y="229866"/>
                  </a:lnTo>
                  <a:lnTo>
                    <a:pt x="6147" y="254631"/>
                  </a:lnTo>
                  <a:lnTo>
                    <a:pt x="11061" y="264510"/>
                  </a:lnTo>
                  <a:lnTo>
                    <a:pt x="20187" y="269927"/>
                  </a:lnTo>
                  <a:lnTo>
                    <a:pt x="45924" y="272826"/>
                  </a:lnTo>
                  <a:lnTo>
                    <a:pt x="67502" y="267095"/>
                  </a:lnTo>
                  <a:lnTo>
                    <a:pt x="76531" y="262291"/>
                  </a:lnTo>
                  <a:lnTo>
                    <a:pt x="107834" y="222130"/>
                  </a:lnTo>
                  <a:lnTo>
                    <a:pt x="138029" y="168592"/>
                  </a:lnTo>
                  <a:lnTo>
                    <a:pt x="146585" y="117963"/>
                  </a:lnTo>
                  <a:lnTo>
                    <a:pt x="152760" y="77976"/>
                  </a:lnTo>
                  <a:lnTo>
                    <a:pt x="148671" y="32430"/>
                  </a:lnTo>
                  <a:lnTo>
                    <a:pt x="14723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906279" y="4392578"/>
              <a:ext cx="196733" cy="268557"/>
            </a:xfrm>
            <a:custGeom>
              <a:avLst/>
              <a:gdLst/>
              <a:ahLst/>
              <a:cxnLst/>
              <a:rect l="0" t="0" r="0" b="0"/>
              <a:pathLst>
                <a:path w="196733" h="268557">
                  <a:moveTo>
                    <a:pt x="147400" y="8333"/>
                  </a:moveTo>
                  <a:lnTo>
                    <a:pt x="109921" y="0"/>
                  </a:lnTo>
                  <a:lnTo>
                    <a:pt x="86289" y="1120"/>
                  </a:lnTo>
                  <a:lnTo>
                    <a:pt x="54423" y="14905"/>
                  </a:lnTo>
                  <a:lnTo>
                    <a:pt x="37446" y="27242"/>
                  </a:lnTo>
                  <a:lnTo>
                    <a:pt x="20324" y="52930"/>
                  </a:lnTo>
                  <a:lnTo>
                    <a:pt x="19399" y="61462"/>
                  </a:lnTo>
                  <a:lnTo>
                    <a:pt x="24610" y="77180"/>
                  </a:lnTo>
                  <a:lnTo>
                    <a:pt x="37844" y="88845"/>
                  </a:lnTo>
                  <a:lnTo>
                    <a:pt x="95307" y="113292"/>
                  </a:lnTo>
                  <a:lnTo>
                    <a:pt x="157976" y="146100"/>
                  </a:lnTo>
                  <a:lnTo>
                    <a:pt x="176667" y="160810"/>
                  </a:lnTo>
                  <a:lnTo>
                    <a:pt x="188873" y="179046"/>
                  </a:lnTo>
                  <a:lnTo>
                    <a:pt x="196732" y="214633"/>
                  </a:lnTo>
                  <a:lnTo>
                    <a:pt x="194326" y="225415"/>
                  </a:lnTo>
                  <a:lnTo>
                    <a:pt x="182294" y="243635"/>
                  </a:lnTo>
                  <a:lnTo>
                    <a:pt x="155789" y="261456"/>
                  </a:lnTo>
                  <a:lnTo>
                    <a:pt x="120120" y="268556"/>
                  </a:lnTo>
                  <a:lnTo>
                    <a:pt x="85504" y="265071"/>
                  </a:lnTo>
                  <a:lnTo>
                    <a:pt x="31754" y="241765"/>
                  </a:lnTo>
                  <a:lnTo>
                    <a:pt x="0" y="2294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129222" y="4442852"/>
              <a:ext cx="219256" cy="229426"/>
            </a:xfrm>
            <a:custGeom>
              <a:avLst/>
              <a:gdLst/>
              <a:ahLst/>
              <a:cxnLst/>
              <a:rect l="0" t="0" r="0" b="0"/>
              <a:pathLst>
                <a:path w="219256" h="229426">
                  <a:moveTo>
                    <a:pt x="135026" y="115987"/>
                  </a:moveTo>
                  <a:lnTo>
                    <a:pt x="131907" y="73295"/>
                  </a:lnTo>
                  <a:lnTo>
                    <a:pt x="115898" y="22324"/>
                  </a:lnTo>
                  <a:lnTo>
                    <a:pt x="104688" y="5729"/>
                  </a:lnTo>
                  <a:lnTo>
                    <a:pt x="96083" y="1537"/>
                  </a:lnTo>
                  <a:lnTo>
                    <a:pt x="74045" y="0"/>
                  </a:lnTo>
                  <a:lnTo>
                    <a:pt x="54891" y="6335"/>
                  </a:lnTo>
                  <a:lnTo>
                    <a:pt x="46508" y="11300"/>
                  </a:lnTo>
                  <a:lnTo>
                    <a:pt x="23531" y="40645"/>
                  </a:lnTo>
                  <a:lnTo>
                    <a:pt x="7494" y="84565"/>
                  </a:lnTo>
                  <a:lnTo>
                    <a:pt x="0" y="144572"/>
                  </a:lnTo>
                  <a:lnTo>
                    <a:pt x="1042" y="192047"/>
                  </a:lnTo>
                  <a:lnTo>
                    <a:pt x="9577" y="217642"/>
                  </a:lnTo>
                  <a:lnTo>
                    <a:pt x="16299" y="224701"/>
                  </a:lnTo>
                  <a:lnTo>
                    <a:pt x="24289" y="228238"/>
                  </a:lnTo>
                  <a:lnTo>
                    <a:pt x="33126" y="229425"/>
                  </a:lnTo>
                  <a:lnTo>
                    <a:pt x="49183" y="224506"/>
                  </a:lnTo>
                  <a:lnTo>
                    <a:pt x="64119" y="213350"/>
                  </a:lnTo>
                  <a:lnTo>
                    <a:pt x="84511" y="187339"/>
                  </a:lnTo>
                  <a:lnTo>
                    <a:pt x="110031" y="123970"/>
                  </a:lnTo>
                  <a:lnTo>
                    <a:pt x="119691" y="88586"/>
                  </a:lnTo>
                  <a:lnTo>
                    <a:pt x="121293" y="89531"/>
                  </a:lnTo>
                  <a:lnTo>
                    <a:pt x="133651" y="134643"/>
                  </a:lnTo>
                  <a:lnTo>
                    <a:pt x="144554" y="151965"/>
                  </a:lnTo>
                  <a:lnTo>
                    <a:pt x="160318" y="164343"/>
                  </a:lnTo>
                  <a:lnTo>
                    <a:pt x="169435" y="169281"/>
                  </a:lnTo>
                  <a:lnTo>
                    <a:pt x="179022" y="170234"/>
                  </a:lnTo>
                  <a:lnTo>
                    <a:pt x="219255" y="1581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349940" y="4432542"/>
              <a:ext cx="166994" cy="231583"/>
            </a:xfrm>
            <a:custGeom>
              <a:avLst/>
              <a:gdLst/>
              <a:ahLst/>
              <a:cxnLst/>
              <a:rect l="0" t="0" r="0" b="0"/>
              <a:pathLst>
                <a:path w="166994" h="231583">
                  <a:moveTo>
                    <a:pt x="9065" y="84183"/>
                  </a:moveTo>
                  <a:lnTo>
                    <a:pt x="9065" y="142800"/>
                  </a:lnTo>
                  <a:lnTo>
                    <a:pt x="7895" y="194851"/>
                  </a:lnTo>
                  <a:lnTo>
                    <a:pt x="5945" y="194227"/>
                  </a:lnTo>
                  <a:lnTo>
                    <a:pt x="3476" y="189131"/>
                  </a:lnTo>
                  <a:lnTo>
                    <a:pt x="0" y="159602"/>
                  </a:lnTo>
                  <a:lnTo>
                    <a:pt x="7231" y="100467"/>
                  </a:lnTo>
                  <a:lnTo>
                    <a:pt x="23044" y="45632"/>
                  </a:lnTo>
                  <a:lnTo>
                    <a:pt x="36335" y="23766"/>
                  </a:lnTo>
                  <a:lnTo>
                    <a:pt x="53940" y="6248"/>
                  </a:lnTo>
                  <a:lnTo>
                    <a:pt x="63548" y="1811"/>
                  </a:lnTo>
                  <a:lnTo>
                    <a:pt x="83582" y="0"/>
                  </a:lnTo>
                  <a:lnTo>
                    <a:pt x="101066" y="6214"/>
                  </a:lnTo>
                  <a:lnTo>
                    <a:pt x="116635" y="17945"/>
                  </a:lnTo>
                  <a:lnTo>
                    <a:pt x="137383" y="44280"/>
                  </a:lnTo>
                  <a:lnTo>
                    <a:pt x="155468" y="90859"/>
                  </a:lnTo>
                  <a:lnTo>
                    <a:pt x="163578" y="138804"/>
                  </a:lnTo>
                  <a:lnTo>
                    <a:pt x="166318" y="201817"/>
                  </a:lnTo>
                  <a:lnTo>
                    <a:pt x="166993" y="2315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539724" y="4133601"/>
              <a:ext cx="175604" cy="546365"/>
            </a:xfrm>
            <a:custGeom>
              <a:avLst/>
              <a:gdLst/>
              <a:ahLst/>
              <a:cxnLst/>
              <a:rect l="0" t="0" r="0" b="0"/>
              <a:pathLst>
                <a:path w="175604" h="546365">
                  <a:moveTo>
                    <a:pt x="135136" y="372596"/>
                  </a:moveTo>
                  <a:lnTo>
                    <a:pt x="116008" y="310338"/>
                  </a:lnTo>
                  <a:lnTo>
                    <a:pt x="104798" y="293843"/>
                  </a:lnTo>
                  <a:lnTo>
                    <a:pt x="88897" y="281832"/>
                  </a:lnTo>
                  <a:lnTo>
                    <a:pt x="79743" y="276992"/>
                  </a:lnTo>
                  <a:lnTo>
                    <a:pt x="70132" y="276104"/>
                  </a:lnTo>
                  <a:lnTo>
                    <a:pt x="50093" y="281357"/>
                  </a:lnTo>
                  <a:lnTo>
                    <a:pt x="24670" y="297469"/>
                  </a:lnTo>
                  <a:lnTo>
                    <a:pt x="12730" y="316589"/>
                  </a:lnTo>
                  <a:lnTo>
                    <a:pt x="4694" y="341855"/>
                  </a:lnTo>
                  <a:lnTo>
                    <a:pt x="170" y="388964"/>
                  </a:lnTo>
                  <a:lnTo>
                    <a:pt x="0" y="438797"/>
                  </a:lnTo>
                  <a:lnTo>
                    <a:pt x="9830" y="498150"/>
                  </a:lnTo>
                  <a:lnTo>
                    <a:pt x="17443" y="524324"/>
                  </a:lnTo>
                  <a:lnTo>
                    <a:pt x="28626" y="543756"/>
                  </a:lnTo>
                  <a:lnTo>
                    <a:pt x="36053" y="546364"/>
                  </a:lnTo>
                  <a:lnTo>
                    <a:pt x="44514" y="544593"/>
                  </a:lnTo>
                  <a:lnTo>
                    <a:pt x="53664" y="539903"/>
                  </a:lnTo>
                  <a:lnTo>
                    <a:pt x="70071" y="522214"/>
                  </a:lnTo>
                  <a:lnTo>
                    <a:pt x="99667" y="467141"/>
                  </a:lnTo>
                  <a:lnTo>
                    <a:pt x="123634" y="405540"/>
                  </a:lnTo>
                  <a:lnTo>
                    <a:pt x="138453" y="345568"/>
                  </a:lnTo>
                  <a:lnTo>
                    <a:pt x="152645" y="289008"/>
                  </a:lnTo>
                  <a:lnTo>
                    <a:pt x="163594" y="227056"/>
                  </a:lnTo>
                  <a:lnTo>
                    <a:pt x="171693" y="175001"/>
                  </a:lnTo>
                  <a:lnTo>
                    <a:pt x="175603" y="124926"/>
                  </a:lnTo>
                  <a:lnTo>
                    <a:pt x="168519" y="61934"/>
                  </a:lnTo>
                  <a:lnTo>
                    <a:pt x="158025" y="20975"/>
                  </a:lnTo>
                  <a:lnTo>
                    <a:pt x="146869" y="1460"/>
                  </a:lnTo>
                  <a:lnTo>
                    <a:pt x="141788" y="0"/>
                  </a:lnTo>
                  <a:lnTo>
                    <a:pt x="137231" y="3706"/>
                  </a:lnTo>
                  <a:lnTo>
                    <a:pt x="133023" y="10856"/>
                  </a:lnTo>
                  <a:lnTo>
                    <a:pt x="122596" y="65964"/>
                  </a:lnTo>
                  <a:lnTo>
                    <a:pt x="115761" y="125893"/>
                  </a:lnTo>
                  <a:lnTo>
                    <a:pt x="114577" y="184855"/>
                  </a:lnTo>
                  <a:lnTo>
                    <a:pt x="122583" y="245954"/>
                  </a:lnTo>
                  <a:lnTo>
                    <a:pt x="130896" y="300757"/>
                  </a:lnTo>
                  <a:lnTo>
                    <a:pt x="135049" y="352220"/>
                  </a:lnTo>
                  <a:lnTo>
                    <a:pt x="149625" y="413413"/>
                  </a:lnTo>
                  <a:lnTo>
                    <a:pt x="166721" y="4462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864373" y="4253513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17938" y="60383"/>
                  </a:lnTo>
                  <a:lnTo>
                    <a:pt x="12724" y="121226"/>
                  </a:lnTo>
                  <a:lnTo>
                    <a:pt x="11179" y="181758"/>
                  </a:lnTo>
                  <a:lnTo>
                    <a:pt x="5067" y="238544"/>
                  </a:lnTo>
                  <a:lnTo>
                    <a:pt x="1001" y="294301"/>
                  </a:lnTo>
                  <a:lnTo>
                    <a:pt x="296" y="34690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759088" y="4400911"/>
              <a:ext cx="210571" cy="21059"/>
            </a:xfrm>
            <a:custGeom>
              <a:avLst/>
              <a:gdLst/>
              <a:ahLst/>
              <a:cxnLst/>
              <a:rect l="0" t="0" r="0" b="0"/>
              <a:pathLst>
                <a:path w="210571" h="21059">
                  <a:moveTo>
                    <a:pt x="210570" y="0"/>
                  </a:moveTo>
                  <a:lnTo>
                    <a:pt x="148477" y="5590"/>
                  </a:lnTo>
                  <a:lnTo>
                    <a:pt x="95922" y="16789"/>
                  </a:lnTo>
                  <a:lnTo>
                    <a:pt x="36668" y="20215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960683" y="4116642"/>
              <a:ext cx="156375" cy="515897"/>
            </a:xfrm>
            <a:custGeom>
              <a:avLst/>
              <a:gdLst/>
              <a:ahLst/>
              <a:cxnLst/>
              <a:rect l="0" t="0" r="0" b="0"/>
              <a:pathLst>
                <a:path w="156375" h="515897">
                  <a:moveTo>
                    <a:pt x="8975" y="0"/>
                  </a:moveTo>
                  <a:lnTo>
                    <a:pt x="8975" y="57264"/>
                  </a:lnTo>
                  <a:lnTo>
                    <a:pt x="8975" y="112893"/>
                  </a:lnTo>
                  <a:lnTo>
                    <a:pt x="8975" y="157799"/>
                  </a:lnTo>
                  <a:lnTo>
                    <a:pt x="8975" y="205054"/>
                  </a:lnTo>
                  <a:lnTo>
                    <a:pt x="8975" y="260928"/>
                  </a:lnTo>
                  <a:lnTo>
                    <a:pt x="8975" y="323887"/>
                  </a:lnTo>
                  <a:lnTo>
                    <a:pt x="14564" y="383226"/>
                  </a:lnTo>
                  <a:lnTo>
                    <a:pt x="11292" y="440037"/>
                  </a:lnTo>
                  <a:lnTo>
                    <a:pt x="8491" y="473013"/>
                  </a:lnTo>
                  <a:lnTo>
                    <a:pt x="6313" y="473269"/>
                  </a:lnTo>
                  <a:lnTo>
                    <a:pt x="3691" y="469931"/>
                  </a:lnTo>
                  <a:lnTo>
                    <a:pt x="0" y="442875"/>
                  </a:lnTo>
                  <a:lnTo>
                    <a:pt x="8329" y="385746"/>
                  </a:lnTo>
                  <a:lnTo>
                    <a:pt x="24901" y="350601"/>
                  </a:lnTo>
                  <a:lnTo>
                    <a:pt x="37890" y="332858"/>
                  </a:lnTo>
                  <a:lnTo>
                    <a:pt x="46969" y="328360"/>
                  </a:lnTo>
                  <a:lnTo>
                    <a:pt x="69535" y="326482"/>
                  </a:lnTo>
                  <a:lnTo>
                    <a:pt x="79764" y="329959"/>
                  </a:lnTo>
                  <a:lnTo>
                    <a:pt x="97368" y="343180"/>
                  </a:lnTo>
                  <a:lnTo>
                    <a:pt x="126564" y="380264"/>
                  </a:lnTo>
                  <a:lnTo>
                    <a:pt x="148665" y="437421"/>
                  </a:lnTo>
                  <a:lnTo>
                    <a:pt x="155359" y="496305"/>
                  </a:lnTo>
                  <a:lnTo>
                    <a:pt x="156374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117057" y="4348269"/>
              <a:ext cx="226847" cy="334192"/>
            </a:xfrm>
            <a:custGeom>
              <a:avLst/>
              <a:gdLst/>
              <a:ahLst/>
              <a:cxnLst/>
              <a:rect l="0" t="0" r="0" b="0"/>
              <a:pathLst>
                <a:path w="226847" h="334192">
                  <a:moveTo>
                    <a:pt x="168456" y="0"/>
                  </a:moveTo>
                  <a:lnTo>
                    <a:pt x="119525" y="3119"/>
                  </a:lnTo>
                  <a:lnTo>
                    <a:pt x="104250" y="5589"/>
                  </a:lnTo>
                  <a:lnTo>
                    <a:pt x="81038" y="17692"/>
                  </a:lnTo>
                  <a:lnTo>
                    <a:pt x="47073" y="54058"/>
                  </a:lnTo>
                  <a:lnTo>
                    <a:pt x="44250" y="64114"/>
                  </a:lnTo>
                  <a:lnTo>
                    <a:pt x="47353" y="84647"/>
                  </a:lnTo>
                  <a:lnTo>
                    <a:pt x="62253" y="110349"/>
                  </a:lnTo>
                  <a:lnTo>
                    <a:pt x="92665" y="132782"/>
                  </a:lnTo>
                  <a:lnTo>
                    <a:pt x="147123" y="160046"/>
                  </a:lnTo>
                  <a:lnTo>
                    <a:pt x="207426" y="195014"/>
                  </a:lnTo>
                  <a:lnTo>
                    <a:pt x="215493" y="203709"/>
                  </a:lnTo>
                  <a:lnTo>
                    <a:pt x="224456" y="225848"/>
                  </a:lnTo>
                  <a:lnTo>
                    <a:pt x="226846" y="238303"/>
                  </a:lnTo>
                  <a:lnTo>
                    <a:pt x="223263" y="258381"/>
                  </a:lnTo>
                  <a:lnTo>
                    <a:pt x="208092" y="282838"/>
                  </a:lnTo>
                  <a:lnTo>
                    <a:pt x="182004" y="312063"/>
                  </a:lnTo>
                  <a:lnTo>
                    <a:pt x="155702" y="327730"/>
                  </a:lnTo>
                  <a:lnTo>
                    <a:pt x="114504" y="334191"/>
                  </a:lnTo>
                  <a:lnTo>
                    <a:pt x="70842" y="330517"/>
                  </a:lnTo>
                  <a:lnTo>
                    <a:pt x="12564" y="310261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5" name="Freeform 174"/>
          <p:cNvSpPr/>
          <p:nvPr/>
        </p:nvSpPr>
        <p:spPr>
          <a:xfrm>
            <a:off x="3990300" y="4864167"/>
            <a:ext cx="2305742" cy="84228"/>
          </a:xfrm>
          <a:custGeom>
            <a:avLst/>
            <a:gdLst/>
            <a:ahLst/>
            <a:cxnLst/>
            <a:rect l="0" t="0" r="0" b="0"/>
            <a:pathLst>
              <a:path w="2305742" h="84228">
                <a:moveTo>
                  <a:pt x="2305741" y="84227"/>
                </a:moveTo>
                <a:lnTo>
                  <a:pt x="2251596" y="72773"/>
                </a:lnTo>
                <a:lnTo>
                  <a:pt x="2196650" y="65067"/>
                </a:lnTo>
                <a:lnTo>
                  <a:pt x="2149156" y="58143"/>
                </a:lnTo>
                <a:lnTo>
                  <a:pt x="2098039" y="54271"/>
                </a:lnTo>
                <a:lnTo>
                  <a:pt x="2040259" y="53124"/>
                </a:lnTo>
                <a:lnTo>
                  <a:pt x="1980729" y="45501"/>
                </a:lnTo>
                <a:lnTo>
                  <a:pt x="1918190" y="42782"/>
                </a:lnTo>
                <a:lnTo>
                  <a:pt x="1865308" y="39191"/>
                </a:lnTo>
                <a:lnTo>
                  <a:pt x="1821044" y="34965"/>
                </a:lnTo>
                <a:lnTo>
                  <a:pt x="1774076" y="33087"/>
                </a:lnTo>
                <a:lnTo>
                  <a:pt x="1723951" y="26440"/>
                </a:lnTo>
                <a:lnTo>
                  <a:pt x="1667168" y="22119"/>
                </a:lnTo>
                <a:lnTo>
                  <a:pt x="1610891" y="21266"/>
                </a:lnTo>
                <a:lnTo>
                  <a:pt x="1554715" y="15508"/>
                </a:lnTo>
                <a:lnTo>
                  <a:pt x="1498557" y="11511"/>
                </a:lnTo>
                <a:lnTo>
                  <a:pt x="1452933" y="9649"/>
                </a:lnTo>
                <a:lnTo>
                  <a:pt x="1392622" y="3378"/>
                </a:lnTo>
                <a:lnTo>
                  <a:pt x="1343556" y="999"/>
                </a:lnTo>
                <a:lnTo>
                  <a:pt x="1285055" y="196"/>
                </a:lnTo>
                <a:lnTo>
                  <a:pt x="1228439" y="38"/>
                </a:lnTo>
                <a:lnTo>
                  <a:pt x="1172196" y="6"/>
                </a:lnTo>
                <a:lnTo>
                  <a:pt x="1116025" y="0"/>
                </a:lnTo>
                <a:lnTo>
                  <a:pt x="1059870" y="5588"/>
                </a:lnTo>
                <a:lnTo>
                  <a:pt x="1003717" y="9551"/>
                </a:lnTo>
                <a:lnTo>
                  <a:pt x="944446" y="10334"/>
                </a:lnTo>
                <a:lnTo>
                  <a:pt x="882348" y="16078"/>
                </a:lnTo>
                <a:lnTo>
                  <a:pt x="825021" y="20073"/>
                </a:lnTo>
                <a:lnTo>
                  <a:pt x="765518" y="20861"/>
                </a:lnTo>
                <a:lnTo>
                  <a:pt x="703375" y="21017"/>
                </a:lnTo>
                <a:lnTo>
                  <a:pt x="646039" y="22218"/>
                </a:lnTo>
                <a:lnTo>
                  <a:pt x="586534" y="29387"/>
                </a:lnTo>
                <a:lnTo>
                  <a:pt x="524390" y="31150"/>
                </a:lnTo>
                <a:lnTo>
                  <a:pt x="475649" y="37045"/>
                </a:lnTo>
                <a:lnTo>
                  <a:pt x="414013" y="42281"/>
                </a:lnTo>
                <a:lnTo>
                  <a:pt x="365086" y="49052"/>
                </a:lnTo>
                <a:lnTo>
                  <a:pt x="302920" y="55052"/>
                </a:lnTo>
                <a:lnTo>
                  <a:pt x="240251" y="61566"/>
                </a:lnTo>
                <a:lnTo>
                  <a:pt x="183981" y="64022"/>
                </a:lnTo>
                <a:lnTo>
                  <a:pt x="121411" y="72193"/>
                </a:lnTo>
                <a:lnTo>
                  <a:pt x="65230" y="74571"/>
                </a:lnTo>
                <a:lnTo>
                  <a:pt x="14618" y="81972"/>
                </a:lnTo>
                <a:lnTo>
                  <a:pt x="0" y="8422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264987" y="536953"/>
            <a:ext cx="433575" cy="671167"/>
          </a:xfrm>
          <a:custGeom>
            <a:avLst/>
            <a:gdLst/>
            <a:ahLst/>
            <a:cxnLst/>
            <a:rect l="0" t="0" r="0" b="0"/>
            <a:pathLst>
              <a:path w="433575" h="671167">
                <a:moveTo>
                  <a:pt x="166888" y="0"/>
                </a:moveTo>
                <a:lnTo>
                  <a:pt x="111801" y="55087"/>
                </a:lnTo>
                <a:lnTo>
                  <a:pt x="50860" y="116028"/>
                </a:lnTo>
                <a:lnTo>
                  <a:pt x="2539" y="164349"/>
                </a:lnTo>
                <a:lnTo>
                  <a:pt x="0" y="165718"/>
                </a:lnTo>
                <a:lnTo>
                  <a:pt x="647" y="163121"/>
                </a:lnTo>
                <a:lnTo>
                  <a:pt x="31137" y="117540"/>
                </a:lnTo>
                <a:lnTo>
                  <a:pt x="74835" y="73710"/>
                </a:lnTo>
                <a:lnTo>
                  <a:pt x="126001" y="42809"/>
                </a:lnTo>
                <a:lnTo>
                  <a:pt x="153396" y="30725"/>
                </a:lnTo>
                <a:lnTo>
                  <a:pt x="196296" y="25091"/>
                </a:lnTo>
                <a:lnTo>
                  <a:pt x="242022" y="31481"/>
                </a:lnTo>
                <a:lnTo>
                  <a:pt x="263062" y="41678"/>
                </a:lnTo>
                <a:lnTo>
                  <a:pt x="277093" y="57128"/>
                </a:lnTo>
                <a:lnTo>
                  <a:pt x="291568" y="88676"/>
                </a:lnTo>
                <a:lnTo>
                  <a:pt x="297171" y="114281"/>
                </a:lnTo>
                <a:lnTo>
                  <a:pt x="292578" y="155004"/>
                </a:lnTo>
                <a:lnTo>
                  <a:pt x="275749" y="195536"/>
                </a:lnTo>
                <a:lnTo>
                  <a:pt x="247886" y="229122"/>
                </a:lnTo>
                <a:lnTo>
                  <a:pt x="189137" y="269439"/>
                </a:lnTo>
                <a:lnTo>
                  <a:pt x="156713" y="285465"/>
                </a:lnTo>
                <a:lnTo>
                  <a:pt x="151916" y="286236"/>
                </a:lnTo>
                <a:lnTo>
                  <a:pt x="151057" y="284411"/>
                </a:lnTo>
                <a:lnTo>
                  <a:pt x="152825" y="280854"/>
                </a:lnTo>
                <a:lnTo>
                  <a:pt x="170387" y="276902"/>
                </a:lnTo>
                <a:lnTo>
                  <a:pt x="210039" y="277797"/>
                </a:lnTo>
                <a:lnTo>
                  <a:pt x="270948" y="288580"/>
                </a:lnTo>
                <a:lnTo>
                  <a:pt x="316394" y="309723"/>
                </a:lnTo>
                <a:lnTo>
                  <a:pt x="358031" y="342243"/>
                </a:lnTo>
                <a:lnTo>
                  <a:pt x="392598" y="388181"/>
                </a:lnTo>
                <a:lnTo>
                  <a:pt x="422519" y="445525"/>
                </a:lnTo>
                <a:lnTo>
                  <a:pt x="433574" y="497775"/>
                </a:lnTo>
                <a:lnTo>
                  <a:pt x="429310" y="547312"/>
                </a:lnTo>
                <a:lnTo>
                  <a:pt x="412579" y="580707"/>
                </a:lnTo>
                <a:lnTo>
                  <a:pt x="385915" y="615688"/>
                </a:lnTo>
                <a:lnTo>
                  <a:pt x="339224" y="642886"/>
                </a:lnTo>
                <a:lnTo>
                  <a:pt x="285548" y="664853"/>
                </a:lnTo>
                <a:lnTo>
                  <a:pt x="235192" y="671166"/>
                </a:lnTo>
                <a:lnTo>
                  <a:pt x="178171" y="664893"/>
                </a:lnTo>
                <a:lnTo>
                  <a:pt x="125486" y="655509"/>
                </a:lnTo>
                <a:lnTo>
                  <a:pt x="103717" y="65276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926166" y="1168663"/>
            <a:ext cx="50860" cy="47386"/>
          </a:xfrm>
          <a:custGeom>
            <a:avLst/>
            <a:gdLst/>
            <a:ahLst/>
            <a:cxnLst/>
            <a:rect l="0" t="0" r="0" b="0"/>
            <a:pathLst>
              <a:path w="50860" h="47386">
                <a:moveTo>
                  <a:pt x="21606" y="0"/>
                </a:moveTo>
                <a:lnTo>
                  <a:pt x="4838" y="11178"/>
                </a:lnTo>
                <a:lnTo>
                  <a:pt x="1069" y="17981"/>
                </a:lnTo>
                <a:lnTo>
                  <a:pt x="0" y="34897"/>
                </a:lnTo>
                <a:lnTo>
                  <a:pt x="4862" y="40812"/>
                </a:lnTo>
                <a:lnTo>
                  <a:pt x="22743" y="47385"/>
                </a:lnTo>
                <a:lnTo>
                  <a:pt x="31722" y="46797"/>
                </a:lnTo>
                <a:lnTo>
                  <a:pt x="47939" y="39906"/>
                </a:lnTo>
                <a:lnTo>
                  <a:pt x="50859" y="34793"/>
                </a:lnTo>
                <a:lnTo>
                  <a:pt x="50467" y="29044"/>
                </a:lnTo>
                <a:lnTo>
                  <a:pt x="47865" y="22872"/>
                </a:lnTo>
                <a:lnTo>
                  <a:pt x="44961" y="22267"/>
                </a:lnTo>
                <a:lnTo>
                  <a:pt x="41855" y="25373"/>
                </a:lnTo>
                <a:lnTo>
                  <a:pt x="38615" y="30953"/>
                </a:lnTo>
                <a:lnTo>
                  <a:pt x="34115" y="33504"/>
                </a:lnTo>
                <a:lnTo>
                  <a:pt x="28775" y="34034"/>
                </a:lnTo>
                <a:lnTo>
                  <a:pt x="11077" y="315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2329382" y="536953"/>
            <a:ext cx="871282" cy="660362"/>
            <a:chOff x="2329382" y="536953"/>
            <a:chExt cx="871282" cy="660362"/>
          </a:xfrm>
        </p:grpSpPr>
        <p:sp>
          <p:nvSpPr>
            <p:cNvPr id="4" name="Freeform 3"/>
            <p:cNvSpPr/>
            <p:nvPr/>
          </p:nvSpPr>
          <p:spPr>
            <a:xfrm>
              <a:off x="2329382" y="536953"/>
              <a:ext cx="308914" cy="660362"/>
            </a:xfrm>
            <a:custGeom>
              <a:avLst/>
              <a:gdLst/>
              <a:ahLst/>
              <a:cxnLst/>
              <a:rect l="0" t="0" r="0" b="0"/>
              <a:pathLst>
                <a:path w="308914" h="660362">
                  <a:moveTo>
                    <a:pt x="250099" y="0"/>
                  </a:moveTo>
                  <a:lnTo>
                    <a:pt x="233289" y="19150"/>
                  </a:lnTo>
                  <a:lnTo>
                    <a:pt x="193704" y="76671"/>
                  </a:lnTo>
                  <a:lnTo>
                    <a:pt x="144800" y="136120"/>
                  </a:lnTo>
                  <a:lnTo>
                    <a:pt x="111146" y="181566"/>
                  </a:lnTo>
                  <a:lnTo>
                    <a:pt x="80098" y="237989"/>
                  </a:lnTo>
                  <a:lnTo>
                    <a:pt x="63248" y="265097"/>
                  </a:lnTo>
                  <a:lnTo>
                    <a:pt x="31430" y="326549"/>
                  </a:lnTo>
                  <a:lnTo>
                    <a:pt x="15443" y="385298"/>
                  </a:lnTo>
                  <a:lnTo>
                    <a:pt x="4577" y="438466"/>
                  </a:lnTo>
                  <a:lnTo>
                    <a:pt x="0" y="500428"/>
                  </a:lnTo>
                  <a:lnTo>
                    <a:pt x="9148" y="557728"/>
                  </a:lnTo>
                  <a:lnTo>
                    <a:pt x="17838" y="584791"/>
                  </a:lnTo>
                  <a:lnTo>
                    <a:pt x="42461" y="618588"/>
                  </a:lnTo>
                  <a:lnTo>
                    <a:pt x="73153" y="642770"/>
                  </a:lnTo>
                  <a:lnTo>
                    <a:pt x="111363" y="656694"/>
                  </a:lnTo>
                  <a:lnTo>
                    <a:pt x="138526" y="660361"/>
                  </a:lnTo>
                  <a:lnTo>
                    <a:pt x="180126" y="651248"/>
                  </a:lnTo>
                  <a:lnTo>
                    <a:pt x="227699" y="626037"/>
                  </a:lnTo>
                  <a:lnTo>
                    <a:pt x="267771" y="588475"/>
                  </a:lnTo>
                  <a:lnTo>
                    <a:pt x="298564" y="541671"/>
                  </a:lnTo>
                  <a:lnTo>
                    <a:pt x="308913" y="495587"/>
                  </a:lnTo>
                  <a:lnTo>
                    <a:pt x="306390" y="450477"/>
                  </a:lnTo>
                  <a:lnTo>
                    <a:pt x="295005" y="427940"/>
                  </a:lnTo>
                  <a:lnTo>
                    <a:pt x="287055" y="418654"/>
                  </a:lnTo>
                  <a:lnTo>
                    <a:pt x="265744" y="408337"/>
                  </a:lnTo>
                  <a:lnTo>
                    <a:pt x="241845" y="404921"/>
                  </a:lnTo>
                  <a:lnTo>
                    <a:pt x="187228" y="415220"/>
                  </a:lnTo>
                  <a:lnTo>
                    <a:pt x="146043" y="436781"/>
                  </a:lnTo>
                  <a:lnTo>
                    <a:pt x="84116" y="487524"/>
                  </a:lnTo>
                  <a:lnTo>
                    <a:pt x="50058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79606" y="621181"/>
              <a:ext cx="21058" cy="558011"/>
            </a:xfrm>
            <a:custGeom>
              <a:avLst/>
              <a:gdLst/>
              <a:ahLst/>
              <a:cxnLst/>
              <a:rect l="0" t="0" r="0" b="0"/>
              <a:pathLst>
                <a:path w="21058" h="558011">
                  <a:moveTo>
                    <a:pt x="21057" y="0"/>
                  </a:moveTo>
                  <a:lnTo>
                    <a:pt x="13821" y="27556"/>
                  </a:lnTo>
                  <a:lnTo>
                    <a:pt x="8059" y="80659"/>
                  </a:lnTo>
                  <a:lnTo>
                    <a:pt x="2388" y="127234"/>
                  </a:lnTo>
                  <a:lnTo>
                    <a:pt x="3827" y="183538"/>
                  </a:lnTo>
                  <a:lnTo>
                    <a:pt x="9205" y="244485"/>
                  </a:lnTo>
                  <a:lnTo>
                    <a:pt x="10267" y="305093"/>
                  </a:lnTo>
                  <a:lnTo>
                    <a:pt x="9281" y="367908"/>
                  </a:lnTo>
                  <a:lnTo>
                    <a:pt x="3270" y="430324"/>
                  </a:lnTo>
                  <a:lnTo>
                    <a:pt x="969" y="485212"/>
                  </a:lnTo>
                  <a:lnTo>
                    <a:pt x="191" y="536915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60972" y="642238"/>
              <a:ext cx="276521" cy="374868"/>
            </a:xfrm>
            <a:custGeom>
              <a:avLst/>
              <a:gdLst/>
              <a:ahLst/>
              <a:cxnLst/>
              <a:rect l="0" t="0" r="0" b="0"/>
              <a:pathLst>
                <a:path w="276521" h="374868">
                  <a:moveTo>
                    <a:pt x="276520" y="231627"/>
                  </a:moveTo>
                  <a:lnTo>
                    <a:pt x="216579" y="267543"/>
                  </a:lnTo>
                  <a:lnTo>
                    <a:pt x="164453" y="301925"/>
                  </a:lnTo>
                  <a:lnTo>
                    <a:pt x="112097" y="329914"/>
                  </a:lnTo>
                  <a:lnTo>
                    <a:pt x="55952" y="364991"/>
                  </a:lnTo>
                  <a:lnTo>
                    <a:pt x="18404" y="374867"/>
                  </a:lnTo>
                  <a:lnTo>
                    <a:pt x="9686" y="371574"/>
                  </a:lnTo>
                  <a:lnTo>
                    <a:pt x="3874" y="364699"/>
                  </a:lnTo>
                  <a:lnTo>
                    <a:pt x="0" y="355437"/>
                  </a:lnTo>
                  <a:lnTo>
                    <a:pt x="136" y="314455"/>
                  </a:lnTo>
                  <a:lnTo>
                    <a:pt x="10662" y="256610"/>
                  </a:lnTo>
                  <a:lnTo>
                    <a:pt x="24007" y="203243"/>
                  </a:lnTo>
                  <a:lnTo>
                    <a:pt x="41406" y="140585"/>
                  </a:lnTo>
                  <a:lnTo>
                    <a:pt x="58934" y="79128"/>
                  </a:lnTo>
                  <a:lnTo>
                    <a:pt x="65026" y="19678"/>
                  </a:lnTo>
                  <a:lnTo>
                    <a:pt x="659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00165" y="2105699"/>
            <a:ext cx="1284690" cy="515897"/>
            <a:chOff x="800165" y="2105699"/>
            <a:chExt cx="1284690" cy="515897"/>
          </a:xfrm>
        </p:grpSpPr>
        <p:sp>
          <p:nvSpPr>
            <p:cNvPr id="8" name="Freeform 7"/>
            <p:cNvSpPr/>
            <p:nvPr/>
          </p:nvSpPr>
          <p:spPr>
            <a:xfrm>
              <a:off x="1015592" y="2105699"/>
              <a:ext cx="10874" cy="515897"/>
            </a:xfrm>
            <a:custGeom>
              <a:avLst/>
              <a:gdLst/>
              <a:ahLst/>
              <a:cxnLst/>
              <a:rect l="0" t="0" r="0" b="0"/>
              <a:pathLst>
                <a:path w="10874" h="515897">
                  <a:moveTo>
                    <a:pt x="5672" y="0"/>
                  </a:moveTo>
                  <a:lnTo>
                    <a:pt x="5672" y="57264"/>
                  </a:lnTo>
                  <a:lnTo>
                    <a:pt x="83" y="118156"/>
                  </a:lnTo>
                  <a:lnTo>
                    <a:pt x="2185" y="174075"/>
                  </a:lnTo>
                  <a:lnTo>
                    <a:pt x="0" y="223248"/>
                  </a:lnTo>
                  <a:lnTo>
                    <a:pt x="4552" y="277675"/>
                  </a:lnTo>
                  <a:lnTo>
                    <a:pt x="5451" y="335826"/>
                  </a:lnTo>
                  <a:lnTo>
                    <a:pt x="6776" y="388843"/>
                  </a:lnTo>
                  <a:lnTo>
                    <a:pt x="10873" y="439977"/>
                  </a:lnTo>
                  <a:lnTo>
                    <a:pt x="6357" y="498273"/>
                  </a:lnTo>
                  <a:lnTo>
                    <a:pt x="5672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800165" y="2163281"/>
              <a:ext cx="442198" cy="37175"/>
            </a:xfrm>
            <a:custGeom>
              <a:avLst/>
              <a:gdLst/>
              <a:ahLst/>
              <a:cxnLst/>
              <a:rect l="0" t="0" r="0" b="0"/>
              <a:pathLst>
                <a:path w="442198" h="37175">
                  <a:moveTo>
                    <a:pt x="442197" y="5589"/>
                  </a:moveTo>
                  <a:lnTo>
                    <a:pt x="425430" y="0"/>
                  </a:lnTo>
                  <a:lnTo>
                    <a:pt x="363632" y="4044"/>
                  </a:lnTo>
                  <a:lnTo>
                    <a:pt x="314414" y="5131"/>
                  </a:lnTo>
                  <a:lnTo>
                    <a:pt x="256559" y="11088"/>
                  </a:lnTo>
                  <a:lnTo>
                    <a:pt x="205479" y="20217"/>
                  </a:lnTo>
                  <a:lnTo>
                    <a:pt x="151480" y="24741"/>
                  </a:lnTo>
                  <a:lnTo>
                    <a:pt x="98436" y="26082"/>
                  </a:lnTo>
                  <a:lnTo>
                    <a:pt x="44921" y="33770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54826" y="2137285"/>
              <a:ext cx="240221" cy="473783"/>
            </a:xfrm>
            <a:custGeom>
              <a:avLst/>
              <a:gdLst/>
              <a:ahLst/>
              <a:cxnLst/>
              <a:rect l="0" t="0" r="0" b="0"/>
              <a:pathLst>
                <a:path w="240221" h="473783">
                  <a:moveTo>
                    <a:pt x="19122" y="0"/>
                  </a:moveTo>
                  <a:lnTo>
                    <a:pt x="22241" y="48930"/>
                  </a:lnTo>
                  <a:lnTo>
                    <a:pt x="27455" y="103015"/>
                  </a:lnTo>
                  <a:lnTo>
                    <a:pt x="28675" y="146390"/>
                  </a:lnTo>
                  <a:lnTo>
                    <a:pt x="29217" y="189064"/>
                  </a:lnTo>
                  <a:lnTo>
                    <a:pt x="29522" y="252551"/>
                  </a:lnTo>
                  <a:lnTo>
                    <a:pt x="22389" y="314008"/>
                  </a:lnTo>
                  <a:lnTo>
                    <a:pt x="16648" y="373808"/>
                  </a:lnTo>
                  <a:lnTo>
                    <a:pt x="4595" y="425698"/>
                  </a:lnTo>
                  <a:lnTo>
                    <a:pt x="2418" y="430028"/>
                  </a:lnTo>
                  <a:lnTo>
                    <a:pt x="967" y="428235"/>
                  </a:lnTo>
                  <a:lnTo>
                    <a:pt x="0" y="422360"/>
                  </a:lnTo>
                  <a:lnTo>
                    <a:pt x="4227" y="391735"/>
                  </a:lnTo>
                  <a:lnTo>
                    <a:pt x="18478" y="358615"/>
                  </a:lnTo>
                  <a:lnTo>
                    <a:pt x="67043" y="300443"/>
                  </a:lnTo>
                  <a:lnTo>
                    <a:pt x="87993" y="291458"/>
                  </a:lnTo>
                  <a:lnTo>
                    <a:pt x="112902" y="288634"/>
                  </a:lnTo>
                  <a:lnTo>
                    <a:pt x="152064" y="294791"/>
                  </a:lnTo>
                  <a:lnTo>
                    <a:pt x="175303" y="304933"/>
                  </a:lnTo>
                  <a:lnTo>
                    <a:pt x="202528" y="329386"/>
                  </a:lnTo>
                  <a:lnTo>
                    <a:pt x="225413" y="358858"/>
                  </a:lnTo>
                  <a:lnTo>
                    <a:pt x="233639" y="385660"/>
                  </a:lnTo>
                  <a:lnTo>
                    <a:pt x="238920" y="444937"/>
                  </a:lnTo>
                  <a:lnTo>
                    <a:pt x="24022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71280" y="2326798"/>
              <a:ext cx="123809" cy="247630"/>
            </a:xfrm>
            <a:custGeom>
              <a:avLst/>
              <a:gdLst/>
              <a:ahLst/>
              <a:cxnLst/>
              <a:rect l="0" t="0" r="0" b="0"/>
              <a:pathLst>
                <a:path w="123809" h="247630">
                  <a:moveTo>
                    <a:pt x="7994" y="126341"/>
                  </a:moveTo>
                  <a:lnTo>
                    <a:pt x="25952" y="189769"/>
                  </a:lnTo>
                  <a:lnTo>
                    <a:pt x="43143" y="242189"/>
                  </a:lnTo>
                  <a:lnTo>
                    <a:pt x="43125" y="246857"/>
                  </a:lnTo>
                  <a:lnTo>
                    <a:pt x="40774" y="247629"/>
                  </a:lnTo>
                  <a:lnTo>
                    <a:pt x="36866" y="245804"/>
                  </a:lnTo>
                  <a:lnTo>
                    <a:pt x="20188" y="226469"/>
                  </a:lnTo>
                  <a:lnTo>
                    <a:pt x="6018" y="198513"/>
                  </a:lnTo>
                  <a:lnTo>
                    <a:pt x="0" y="162414"/>
                  </a:lnTo>
                  <a:lnTo>
                    <a:pt x="6372" y="109464"/>
                  </a:lnTo>
                  <a:lnTo>
                    <a:pt x="16742" y="76107"/>
                  </a:lnTo>
                  <a:lnTo>
                    <a:pt x="27870" y="58782"/>
                  </a:lnTo>
                  <a:lnTo>
                    <a:pt x="43734" y="46402"/>
                  </a:lnTo>
                  <a:lnTo>
                    <a:pt x="99996" y="18313"/>
                  </a:lnTo>
                  <a:lnTo>
                    <a:pt x="1238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26673" y="2328458"/>
              <a:ext cx="152009" cy="229968"/>
            </a:xfrm>
            <a:custGeom>
              <a:avLst/>
              <a:gdLst/>
              <a:ahLst/>
              <a:cxnLst/>
              <a:rect l="0" t="0" r="0" b="0"/>
              <a:pathLst>
                <a:path w="152009" h="229968">
                  <a:moveTo>
                    <a:pt x="0" y="124681"/>
                  </a:moveTo>
                  <a:lnTo>
                    <a:pt x="16768" y="130271"/>
                  </a:lnTo>
                  <a:lnTo>
                    <a:pt x="34359" y="129895"/>
                  </a:lnTo>
                  <a:lnTo>
                    <a:pt x="90659" y="115793"/>
                  </a:lnTo>
                  <a:lnTo>
                    <a:pt x="127959" y="88914"/>
                  </a:lnTo>
                  <a:lnTo>
                    <a:pt x="137949" y="79779"/>
                  </a:lnTo>
                  <a:lnTo>
                    <a:pt x="149048" y="57152"/>
                  </a:lnTo>
                  <a:lnTo>
                    <a:pt x="152008" y="44567"/>
                  </a:lnTo>
                  <a:lnTo>
                    <a:pt x="149058" y="21225"/>
                  </a:lnTo>
                  <a:lnTo>
                    <a:pt x="144995" y="10087"/>
                  </a:lnTo>
                  <a:lnTo>
                    <a:pt x="137608" y="3831"/>
                  </a:lnTo>
                  <a:lnTo>
                    <a:pt x="128003" y="831"/>
                  </a:lnTo>
                  <a:lnTo>
                    <a:pt x="116921" y="0"/>
                  </a:lnTo>
                  <a:lnTo>
                    <a:pt x="95249" y="5317"/>
                  </a:lnTo>
                  <a:lnTo>
                    <a:pt x="84556" y="10010"/>
                  </a:lnTo>
                  <a:lnTo>
                    <a:pt x="69556" y="24583"/>
                  </a:lnTo>
                  <a:lnTo>
                    <a:pt x="34341" y="83023"/>
                  </a:lnTo>
                  <a:lnTo>
                    <a:pt x="26961" y="104997"/>
                  </a:lnTo>
                  <a:lnTo>
                    <a:pt x="23976" y="143675"/>
                  </a:lnTo>
                  <a:lnTo>
                    <a:pt x="31151" y="182432"/>
                  </a:lnTo>
                  <a:lnTo>
                    <a:pt x="41531" y="201431"/>
                  </a:lnTo>
                  <a:lnTo>
                    <a:pt x="57063" y="214554"/>
                  </a:lnTo>
                  <a:lnTo>
                    <a:pt x="76834" y="223117"/>
                  </a:lnTo>
                  <a:lnTo>
                    <a:pt x="136871" y="2299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29317" y="2336669"/>
              <a:ext cx="155538" cy="253899"/>
            </a:xfrm>
            <a:custGeom>
              <a:avLst/>
              <a:gdLst/>
              <a:ahLst/>
              <a:cxnLst/>
              <a:rect l="0" t="0" r="0" b="0"/>
              <a:pathLst>
                <a:path w="155538" h="253899">
                  <a:moveTo>
                    <a:pt x="50040" y="126999"/>
                  </a:moveTo>
                  <a:lnTo>
                    <a:pt x="103915" y="107871"/>
                  </a:lnTo>
                  <a:lnTo>
                    <a:pt x="149898" y="77196"/>
                  </a:lnTo>
                  <a:lnTo>
                    <a:pt x="154047" y="69230"/>
                  </a:lnTo>
                  <a:lnTo>
                    <a:pt x="155537" y="51021"/>
                  </a:lnTo>
                  <a:lnTo>
                    <a:pt x="149180" y="34349"/>
                  </a:lnTo>
                  <a:lnTo>
                    <a:pt x="126035" y="4583"/>
                  </a:lnTo>
                  <a:lnTo>
                    <a:pt x="118251" y="935"/>
                  </a:lnTo>
                  <a:lnTo>
                    <a:pt x="100243" y="0"/>
                  </a:lnTo>
                  <a:lnTo>
                    <a:pt x="70374" y="11641"/>
                  </a:lnTo>
                  <a:lnTo>
                    <a:pt x="44887" y="35497"/>
                  </a:lnTo>
                  <a:lnTo>
                    <a:pt x="19625" y="85314"/>
                  </a:lnTo>
                  <a:lnTo>
                    <a:pt x="2231" y="139924"/>
                  </a:lnTo>
                  <a:lnTo>
                    <a:pt x="0" y="183601"/>
                  </a:lnTo>
                  <a:lnTo>
                    <a:pt x="3623" y="208308"/>
                  </a:lnTo>
                  <a:lnTo>
                    <a:pt x="15372" y="227867"/>
                  </a:lnTo>
                  <a:lnTo>
                    <a:pt x="23419" y="236358"/>
                  </a:lnTo>
                  <a:lnTo>
                    <a:pt x="62689" y="253898"/>
                  </a:lnTo>
                  <a:lnTo>
                    <a:pt x="88417" y="253199"/>
                  </a:lnTo>
                  <a:lnTo>
                    <a:pt x="123740" y="2428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571234" y="1989403"/>
            <a:ext cx="713645" cy="618700"/>
            <a:chOff x="2571234" y="1989403"/>
            <a:chExt cx="713645" cy="618700"/>
          </a:xfrm>
        </p:grpSpPr>
        <p:sp>
          <p:nvSpPr>
            <p:cNvPr id="15" name="Freeform 14"/>
            <p:cNvSpPr/>
            <p:nvPr/>
          </p:nvSpPr>
          <p:spPr>
            <a:xfrm>
              <a:off x="2571234" y="2268483"/>
              <a:ext cx="292518" cy="323696"/>
            </a:xfrm>
            <a:custGeom>
              <a:avLst/>
              <a:gdLst/>
              <a:ahLst/>
              <a:cxnLst/>
              <a:rect l="0" t="0" r="0" b="0"/>
              <a:pathLst>
                <a:path w="292518" h="323696">
                  <a:moveTo>
                    <a:pt x="208289" y="121486"/>
                  </a:moveTo>
                  <a:lnTo>
                    <a:pt x="189161" y="60375"/>
                  </a:lnTo>
                  <a:lnTo>
                    <a:pt x="170516" y="28509"/>
                  </a:lnTo>
                  <a:lnTo>
                    <a:pt x="152897" y="11533"/>
                  </a:lnTo>
                  <a:lnTo>
                    <a:pt x="130248" y="2427"/>
                  </a:lnTo>
                  <a:lnTo>
                    <a:pt x="117657" y="0"/>
                  </a:lnTo>
                  <a:lnTo>
                    <a:pt x="94309" y="3541"/>
                  </a:lnTo>
                  <a:lnTo>
                    <a:pt x="73403" y="14083"/>
                  </a:lnTo>
                  <a:lnTo>
                    <a:pt x="33538" y="59422"/>
                  </a:lnTo>
                  <a:lnTo>
                    <a:pt x="9267" y="122556"/>
                  </a:lnTo>
                  <a:lnTo>
                    <a:pt x="0" y="177849"/>
                  </a:lnTo>
                  <a:lnTo>
                    <a:pt x="6575" y="233831"/>
                  </a:lnTo>
                  <a:lnTo>
                    <a:pt x="22258" y="286830"/>
                  </a:lnTo>
                  <a:lnTo>
                    <a:pt x="28117" y="298396"/>
                  </a:lnTo>
                  <a:lnTo>
                    <a:pt x="43984" y="314366"/>
                  </a:lnTo>
                  <a:lnTo>
                    <a:pt x="53129" y="320263"/>
                  </a:lnTo>
                  <a:lnTo>
                    <a:pt x="72649" y="323695"/>
                  </a:lnTo>
                  <a:lnTo>
                    <a:pt x="82767" y="322972"/>
                  </a:lnTo>
                  <a:lnTo>
                    <a:pt x="100249" y="315930"/>
                  </a:lnTo>
                  <a:lnTo>
                    <a:pt x="115818" y="303832"/>
                  </a:lnTo>
                  <a:lnTo>
                    <a:pt x="159048" y="246029"/>
                  </a:lnTo>
                  <a:lnTo>
                    <a:pt x="184091" y="191017"/>
                  </a:lnTo>
                  <a:lnTo>
                    <a:pt x="200649" y="135350"/>
                  </a:lnTo>
                  <a:lnTo>
                    <a:pt x="206780" y="91512"/>
                  </a:lnTo>
                  <a:lnTo>
                    <a:pt x="207618" y="99195"/>
                  </a:lnTo>
                  <a:lnTo>
                    <a:pt x="211320" y="158339"/>
                  </a:lnTo>
                  <a:lnTo>
                    <a:pt x="222926" y="213123"/>
                  </a:lnTo>
                  <a:lnTo>
                    <a:pt x="244889" y="256570"/>
                  </a:lnTo>
                  <a:lnTo>
                    <a:pt x="264887" y="280184"/>
                  </a:lnTo>
                  <a:lnTo>
                    <a:pt x="292517" y="3004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42694" y="2334504"/>
              <a:ext cx="214683" cy="213600"/>
            </a:xfrm>
            <a:custGeom>
              <a:avLst/>
              <a:gdLst/>
              <a:ahLst/>
              <a:cxnLst/>
              <a:rect l="0" t="0" r="0" b="0"/>
              <a:pathLst>
                <a:path w="214683" h="213600">
                  <a:moveTo>
                    <a:pt x="0" y="76522"/>
                  </a:moveTo>
                  <a:lnTo>
                    <a:pt x="16788" y="139972"/>
                  </a:lnTo>
                  <a:lnTo>
                    <a:pt x="23333" y="198066"/>
                  </a:lnTo>
                  <a:lnTo>
                    <a:pt x="26084" y="210194"/>
                  </a:lnTo>
                  <a:lnTo>
                    <a:pt x="27918" y="213599"/>
                  </a:lnTo>
                  <a:lnTo>
                    <a:pt x="29140" y="211191"/>
                  </a:lnTo>
                  <a:lnTo>
                    <a:pt x="31371" y="148179"/>
                  </a:lnTo>
                  <a:lnTo>
                    <a:pt x="37132" y="93666"/>
                  </a:lnTo>
                  <a:lnTo>
                    <a:pt x="57941" y="40177"/>
                  </a:lnTo>
                  <a:lnTo>
                    <a:pt x="70985" y="20984"/>
                  </a:lnTo>
                  <a:lnTo>
                    <a:pt x="87701" y="7775"/>
                  </a:lnTo>
                  <a:lnTo>
                    <a:pt x="97072" y="2614"/>
                  </a:lnTo>
                  <a:lnTo>
                    <a:pt x="119962" y="0"/>
                  </a:lnTo>
                  <a:lnTo>
                    <a:pt x="132617" y="941"/>
                  </a:lnTo>
                  <a:lnTo>
                    <a:pt x="156037" y="11345"/>
                  </a:lnTo>
                  <a:lnTo>
                    <a:pt x="175805" y="27667"/>
                  </a:lnTo>
                  <a:lnTo>
                    <a:pt x="193510" y="57757"/>
                  </a:lnTo>
                  <a:lnTo>
                    <a:pt x="213682" y="117320"/>
                  </a:lnTo>
                  <a:lnTo>
                    <a:pt x="214682" y="139108"/>
                  </a:lnTo>
                  <a:lnTo>
                    <a:pt x="210570" y="1712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96317" y="1989403"/>
              <a:ext cx="188562" cy="618700"/>
            </a:xfrm>
            <a:custGeom>
              <a:avLst/>
              <a:gdLst/>
              <a:ahLst/>
              <a:cxnLst/>
              <a:rect l="0" t="0" r="0" b="0"/>
              <a:pathLst>
                <a:path w="188562" h="618700">
                  <a:moveTo>
                    <a:pt x="135931" y="463736"/>
                  </a:moveTo>
                  <a:lnTo>
                    <a:pt x="147110" y="446969"/>
                  </a:lnTo>
                  <a:lnTo>
                    <a:pt x="154061" y="414185"/>
                  </a:lnTo>
                  <a:lnTo>
                    <a:pt x="149448" y="391411"/>
                  </a:lnTo>
                  <a:lnTo>
                    <a:pt x="133697" y="361978"/>
                  </a:lnTo>
                  <a:lnTo>
                    <a:pt x="119731" y="347151"/>
                  </a:lnTo>
                  <a:lnTo>
                    <a:pt x="101825" y="336661"/>
                  </a:lnTo>
                  <a:lnTo>
                    <a:pt x="82169" y="334339"/>
                  </a:lnTo>
                  <a:lnTo>
                    <a:pt x="72014" y="335358"/>
                  </a:lnTo>
                  <a:lnTo>
                    <a:pt x="51372" y="345848"/>
                  </a:lnTo>
                  <a:lnTo>
                    <a:pt x="31669" y="363378"/>
                  </a:lnTo>
                  <a:lnTo>
                    <a:pt x="15113" y="386768"/>
                  </a:lnTo>
                  <a:lnTo>
                    <a:pt x="3817" y="426243"/>
                  </a:lnTo>
                  <a:lnTo>
                    <a:pt x="0" y="481503"/>
                  </a:lnTo>
                  <a:lnTo>
                    <a:pt x="2366" y="537479"/>
                  </a:lnTo>
                  <a:lnTo>
                    <a:pt x="13688" y="576443"/>
                  </a:lnTo>
                  <a:lnTo>
                    <a:pt x="38475" y="615461"/>
                  </a:lnTo>
                  <a:lnTo>
                    <a:pt x="47564" y="618699"/>
                  </a:lnTo>
                  <a:lnTo>
                    <a:pt x="70141" y="616057"/>
                  </a:lnTo>
                  <a:lnTo>
                    <a:pt x="89534" y="600844"/>
                  </a:lnTo>
                  <a:lnTo>
                    <a:pt x="128348" y="539590"/>
                  </a:lnTo>
                  <a:lnTo>
                    <a:pt x="158344" y="476166"/>
                  </a:lnTo>
                  <a:lnTo>
                    <a:pt x="172941" y="431357"/>
                  </a:lnTo>
                  <a:lnTo>
                    <a:pt x="182962" y="370493"/>
                  </a:lnTo>
                  <a:lnTo>
                    <a:pt x="187465" y="318759"/>
                  </a:lnTo>
                  <a:lnTo>
                    <a:pt x="188355" y="263480"/>
                  </a:lnTo>
                  <a:lnTo>
                    <a:pt x="188509" y="212159"/>
                  </a:lnTo>
                  <a:lnTo>
                    <a:pt x="188545" y="169430"/>
                  </a:lnTo>
                  <a:lnTo>
                    <a:pt x="188561" y="127043"/>
                  </a:lnTo>
                  <a:lnTo>
                    <a:pt x="182981" y="63718"/>
                  </a:lnTo>
                  <a:lnTo>
                    <a:pt x="173919" y="11680"/>
                  </a:lnTo>
                  <a:lnTo>
                    <a:pt x="169445" y="3268"/>
                  </a:lnTo>
                  <a:lnTo>
                    <a:pt x="164123" y="0"/>
                  </a:lnTo>
                  <a:lnTo>
                    <a:pt x="158235" y="161"/>
                  </a:lnTo>
                  <a:lnTo>
                    <a:pt x="154310" y="6117"/>
                  </a:lnTo>
                  <a:lnTo>
                    <a:pt x="144891" y="60824"/>
                  </a:lnTo>
                  <a:lnTo>
                    <a:pt x="138586" y="112338"/>
                  </a:lnTo>
                  <a:lnTo>
                    <a:pt x="136718" y="166596"/>
                  </a:lnTo>
                  <a:lnTo>
                    <a:pt x="136164" y="225176"/>
                  </a:lnTo>
                  <a:lnTo>
                    <a:pt x="139120" y="278408"/>
                  </a:lnTo>
                  <a:lnTo>
                    <a:pt x="144285" y="338634"/>
                  </a:lnTo>
                  <a:lnTo>
                    <a:pt x="148935" y="394694"/>
                  </a:lnTo>
                  <a:lnTo>
                    <a:pt x="160987" y="455558"/>
                  </a:lnTo>
                  <a:lnTo>
                    <a:pt x="167517" y="4847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821517" y="2031916"/>
            <a:ext cx="2295541" cy="779193"/>
            <a:chOff x="3821517" y="2031916"/>
            <a:chExt cx="2295541" cy="779193"/>
          </a:xfrm>
        </p:grpSpPr>
        <p:sp>
          <p:nvSpPr>
            <p:cNvPr id="19" name="Freeform 18"/>
            <p:cNvSpPr/>
            <p:nvPr/>
          </p:nvSpPr>
          <p:spPr>
            <a:xfrm>
              <a:off x="3821517" y="2204155"/>
              <a:ext cx="272396" cy="305572"/>
            </a:xfrm>
            <a:custGeom>
              <a:avLst/>
              <a:gdLst/>
              <a:ahLst/>
              <a:cxnLst/>
              <a:rect l="0" t="0" r="0" b="0"/>
              <a:pathLst>
                <a:path w="272396" h="305572">
                  <a:moveTo>
                    <a:pt x="210897" y="38415"/>
                  </a:moveTo>
                  <a:lnTo>
                    <a:pt x="176000" y="9106"/>
                  </a:lnTo>
                  <a:lnTo>
                    <a:pt x="153663" y="1992"/>
                  </a:lnTo>
                  <a:lnTo>
                    <a:pt x="129308" y="0"/>
                  </a:lnTo>
                  <a:lnTo>
                    <a:pt x="106785" y="3014"/>
                  </a:lnTo>
                  <a:lnTo>
                    <a:pt x="88196" y="11373"/>
                  </a:lnTo>
                  <a:lnTo>
                    <a:pt x="30046" y="61817"/>
                  </a:lnTo>
                  <a:lnTo>
                    <a:pt x="5363" y="91752"/>
                  </a:lnTo>
                  <a:lnTo>
                    <a:pt x="1345" y="102049"/>
                  </a:lnTo>
                  <a:lnTo>
                    <a:pt x="0" y="122848"/>
                  </a:lnTo>
                  <a:lnTo>
                    <a:pt x="3618" y="130969"/>
                  </a:lnTo>
                  <a:lnTo>
                    <a:pt x="16998" y="143111"/>
                  </a:lnTo>
                  <a:lnTo>
                    <a:pt x="25479" y="145647"/>
                  </a:lnTo>
                  <a:lnTo>
                    <a:pt x="86085" y="151260"/>
                  </a:lnTo>
                  <a:lnTo>
                    <a:pt x="146310" y="159426"/>
                  </a:lnTo>
                  <a:lnTo>
                    <a:pt x="208515" y="175507"/>
                  </a:lnTo>
                  <a:lnTo>
                    <a:pt x="229726" y="183573"/>
                  </a:lnTo>
                  <a:lnTo>
                    <a:pt x="254821" y="202437"/>
                  </a:lnTo>
                  <a:lnTo>
                    <a:pt x="269803" y="220108"/>
                  </a:lnTo>
                  <a:lnTo>
                    <a:pt x="272395" y="229734"/>
                  </a:lnTo>
                  <a:lnTo>
                    <a:pt x="269035" y="249787"/>
                  </a:lnTo>
                  <a:lnTo>
                    <a:pt x="253989" y="275219"/>
                  </a:lnTo>
                  <a:lnTo>
                    <a:pt x="238238" y="287160"/>
                  </a:lnTo>
                  <a:lnTo>
                    <a:pt x="199530" y="304359"/>
                  </a:lnTo>
                  <a:lnTo>
                    <a:pt x="175820" y="305571"/>
                  </a:lnTo>
                  <a:lnTo>
                    <a:pt x="122470" y="296817"/>
                  </a:lnTo>
                  <a:lnTo>
                    <a:pt x="67451" y="272065"/>
                  </a:lnTo>
                  <a:lnTo>
                    <a:pt x="42441" y="25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79813" y="2347854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0" y="52051"/>
                  </a:lnTo>
                  <a:lnTo>
                    <a:pt x="5589" y="111538"/>
                  </a:lnTo>
                  <a:lnTo>
                    <a:pt x="9878" y="166868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90342" y="220045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06155" y="2274155"/>
              <a:ext cx="157928" cy="210571"/>
            </a:xfrm>
            <a:custGeom>
              <a:avLst/>
              <a:gdLst/>
              <a:ahLst/>
              <a:cxnLst/>
              <a:rect l="0" t="0" r="0" b="0"/>
              <a:pathLst>
                <a:path w="157928" h="210571">
                  <a:moveTo>
                    <a:pt x="157927" y="0"/>
                  </a:moveTo>
                  <a:lnTo>
                    <a:pt x="123030" y="58617"/>
                  </a:lnTo>
                  <a:lnTo>
                    <a:pt x="81597" y="115214"/>
                  </a:lnTo>
                  <a:lnTo>
                    <a:pt x="39645" y="168377"/>
                  </a:lnTo>
                  <a:lnTo>
                    <a:pt x="19026" y="19650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06155" y="2284683"/>
              <a:ext cx="147400" cy="284271"/>
            </a:xfrm>
            <a:custGeom>
              <a:avLst/>
              <a:gdLst/>
              <a:ahLst/>
              <a:cxnLst/>
              <a:rect l="0" t="0" r="0" b="0"/>
              <a:pathLst>
                <a:path w="147400" h="284271">
                  <a:moveTo>
                    <a:pt x="0" y="0"/>
                  </a:moveTo>
                  <a:lnTo>
                    <a:pt x="25833" y="55142"/>
                  </a:lnTo>
                  <a:lnTo>
                    <a:pt x="54543" y="114756"/>
                  </a:lnTo>
                  <a:lnTo>
                    <a:pt x="80752" y="168317"/>
                  </a:lnTo>
                  <a:lnTo>
                    <a:pt x="112771" y="226670"/>
                  </a:lnTo>
                  <a:lnTo>
                    <a:pt x="147399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01242" y="2074114"/>
              <a:ext cx="10241" cy="463254"/>
            </a:xfrm>
            <a:custGeom>
              <a:avLst/>
              <a:gdLst/>
              <a:ahLst/>
              <a:cxnLst/>
              <a:rect l="0" t="0" r="0" b="0"/>
              <a:pathLst>
                <a:path w="10241" h="463254">
                  <a:moveTo>
                    <a:pt x="10240" y="0"/>
                  </a:moveTo>
                  <a:lnTo>
                    <a:pt x="1175" y="58616"/>
                  </a:lnTo>
                  <a:lnTo>
                    <a:pt x="0" y="112790"/>
                  </a:lnTo>
                  <a:lnTo>
                    <a:pt x="2888" y="168552"/>
                  </a:lnTo>
                  <a:lnTo>
                    <a:pt x="8787" y="224627"/>
                  </a:lnTo>
                  <a:lnTo>
                    <a:pt x="9809" y="283495"/>
                  </a:lnTo>
                  <a:lnTo>
                    <a:pt x="10049" y="326039"/>
                  </a:lnTo>
                  <a:lnTo>
                    <a:pt x="10183" y="383213"/>
                  </a:lnTo>
                  <a:lnTo>
                    <a:pt x="10223" y="426670"/>
                  </a:lnTo>
                  <a:lnTo>
                    <a:pt x="10240" y="463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06197" y="2242570"/>
              <a:ext cx="200042" cy="21057"/>
            </a:xfrm>
            <a:custGeom>
              <a:avLst/>
              <a:gdLst/>
              <a:ahLst/>
              <a:cxnLst/>
              <a:rect l="0" t="0" r="0" b="0"/>
              <a:pathLst>
                <a:path w="200042" h="21057">
                  <a:moveTo>
                    <a:pt x="200041" y="0"/>
                  </a:moveTo>
                  <a:lnTo>
                    <a:pt x="141424" y="9065"/>
                  </a:lnTo>
                  <a:lnTo>
                    <a:pt x="81708" y="18668"/>
                  </a:lnTo>
                  <a:lnTo>
                    <a:pt x="18385" y="2074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27295" y="2379440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42662" y="55659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85181" y="2305741"/>
              <a:ext cx="231628" cy="505368"/>
            </a:xfrm>
            <a:custGeom>
              <a:avLst/>
              <a:gdLst/>
              <a:ahLst/>
              <a:cxnLst/>
              <a:rect l="0" t="0" r="0" b="0"/>
              <a:pathLst>
                <a:path w="231628" h="505368">
                  <a:moveTo>
                    <a:pt x="231627" y="0"/>
                  </a:moveTo>
                  <a:lnTo>
                    <a:pt x="202319" y="55141"/>
                  </a:lnTo>
                  <a:lnTo>
                    <a:pt x="176627" y="114756"/>
                  </a:lnTo>
                  <a:lnTo>
                    <a:pt x="150815" y="169486"/>
                  </a:lnTo>
                  <a:lnTo>
                    <a:pt x="124438" y="230145"/>
                  </a:lnTo>
                  <a:lnTo>
                    <a:pt x="97163" y="292407"/>
                  </a:lnTo>
                  <a:lnTo>
                    <a:pt x="70290" y="354361"/>
                  </a:lnTo>
                  <a:lnTo>
                    <a:pt x="44019" y="410136"/>
                  </a:lnTo>
                  <a:lnTo>
                    <a:pt x="18651" y="463191"/>
                  </a:lnTo>
                  <a:lnTo>
                    <a:pt x="0" y="505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22093" y="2379440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65539" y="2031916"/>
              <a:ext cx="146109" cy="494924"/>
            </a:xfrm>
            <a:custGeom>
              <a:avLst/>
              <a:gdLst/>
              <a:ahLst/>
              <a:cxnLst/>
              <a:rect l="0" t="0" r="0" b="0"/>
              <a:pathLst>
                <a:path w="146109" h="494924">
                  <a:moveTo>
                    <a:pt x="40823" y="494923"/>
                  </a:moveTo>
                  <a:lnTo>
                    <a:pt x="32490" y="457445"/>
                  </a:lnTo>
                  <a:lnTo>
                    <a:pt x="30729" y="406022"/>
                  </a:lnTo>
                  <a:lnTo>
                    <a:pt x="23145" y="349634"/>
                  </a:lnTo>
                  <a:lnTo>
                    <a:pt x="19598" y="300446"/>
                  </a:lnTo>
                  <a:lnTo>
                    <a:pt x="11658" y="248827"/>
                  </a:lnTo>
                  <a:lnTo>
                    <a:pt x="3066" y="196488"/>
                  </a:lnTo>
                  <a:lnTo>
                    <a:pt x="0" y="143935"/>
                  </a:lnTo>
                  <a:lnTo>
                    <a:pt x="262" y="93659"/>
                  </a:lnTo>
                  <a:lnTo>
                    <a:pt x="8398" y="55496"/>
                  </a:lnTo>
                  <a:lnTo>
                    <a:pt x="19003" y="32900"/>
                  </a:lnTo>
                  <a:lnTo>
                    <a:pt x="37754" y="14279"/>
                  </a:lnTo>
                  <a:lnTo>
                    <a:pt x="49306" y="6037"/>
                  </a:lnTo>
                  <a:lnTo>
                    <a:pt x="77739" y="0"/>
                  </a:lnTo>
                  <a:lnTo>
                    <a:pt x="117272" y="59"/>
                  </a:lnTo>
                  <a:lnTo>
                    <a:pt x="146108" y="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01077" y="2305741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02883" y="16788"/>
                  </a:lnTo>
                  <a:lnTo>
                    <a:pt x="43415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86649" y="2295212"/>
              <a:ext cx="168626" cy="244581"/>
            </a:xfrm>
            <a:custGeom>
              <a:avLst/>
              <a:gdLst/>
              <a:ahLst/>
              <a:cxnLst/>
              <a:rect l="0" t="0" r="0" b="0"/>
              <a:pathLst>
                <a:path w="168626" h="244581">
                  <a:moveTo>
                    <a:pt x="130284" y="21057"/>
                  </a:moveTo>
                  <a:lnTo>
                    <a:pt x="113516" y="15468"/>
                  </a:lnTo>
                  <a:lnTo>
                    <a:pt x="95925" y="15843"/>
                  </a:lnTo>
                  <a:lnTo>
                    <a:pt x="76409" y="21079"/>
                  </a:lnTo>
                  <a:lnTo>
                    <a:pt x="56036" y="31206"/>
                  </a:lnTo>
                  <a:lnTo>
                    <a:pt x="30425" y="55650"/>
                  </a:lnTo>
                  <a:lnTo>
                    <a:pt x="13608" y="85119"/>
                  </a:lnTo>
                  <a:lnTo>
                    <a:pt x="1217" y="121667"/>
                  </a:lnTo>
                  <a:lnTo>
                    <a:pt x="0" y="145321"/>
                  </a:lnTo>
                  <a:lnTo>
                    <a:pt x="8752" y="189103"/>
                  </a:lnTo>
                  <a:lnTo>
                    <a:pt x="23954" y="220977"/>
                  </a:lnTo>
                  <a:lnTo>
                    <a:pt x="39742" y="235862"/>
                  </a:lnTo>
                  <a:lnTo>
                    <a:pt x="48866" y="241469"/>
                  </a:lnTo>
                  <a:lnTo>
                    <a:pt x="74600" y="244580"/>
                  </a:lnTo>
                  <a:lnTo>
                    <a:pt x="103196" y="240894"/>
                  </a:lnTo>
                  <a:lnTo>
                    <a:pt x="127603" y="231456"/>
                  </a:lnTo>
                  <a:lnTo>
                    <a:pt x="143910" y="216343"/>
                  </a:lnTo>
                  <a:lnTo>
                    <a:pt x="159667" y="184985"/>
                  </a:lnTo>
                  <a:lnTo>
                    <a:pt x="168625" y="146057"/>
                  </a:lnTo>
                  <a:lnTo>
                    <a:pt x="168381" y="118727"/>
                  </a:lnTo>
                  <a:lnTo>
                    <a:pt x="153920" y="77032"/>
                  </a:lnTo>
                  <a:lnTo>
                    <a:pt x="113769" y="18174"/>
                  </a:lnTo>
                  <a:lnTo>
                    <a:pt x="986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54237" y="2295212"/>
              <a:ext cx="154795" cy="264800"/>
            </a:xfrm>
            <a:custGeom>
              <a:avLst/>
              <a:gdLst/>
              <a:ahLst/>
              <a:cxnLst/>
              <a:rect l="0" t="0" r="0" b="0"/>
              <a:pathLst>
                <a:path w="154795" h="264800">
                  <a:moveTo>
                    <a:pt x="10094" y="31586"/>
                  </a:moveTo>
                  <a:lnTo>
                    <a:pt x="1761" y="80516"/>
                  </a:lnTo>
                  <a:lnTo>
                    <a:pt x="0" y="139647"/>
                  </a:lnTo>
                  <a:lnTo>
                    <a:pt x="821" y="195217"/>
                  </a:lnTo>
                  <a:lnTo>
                    <a:pt x="9166" y="229028"/>
                  </a:lnTo>
                  <a:lnTo>
                    <a:pt x="19821" y="246459"/>
                  </a:lnTo>
                  <a:lnTo>
                    <a:pt x="35474" y="258886"/>
                  </a:lnTo>
                  <a:lnTo>
                    <a:pt x="44562" y="263838"/>
                  </a:lnTo>
                  <a:lnTo>
                    <a:pt x="52960" y="264799"/>
                  </a:lnTo>
                  <a:lnTo>
                    <a:pt x="68530" y="259628"/>
                  </a:lnTo>
                  <a:lnTo>
                    <a:pt x="90449" y="243563"/>
                  </a:lnTo>
                  <a:lnTo>
                    <a:pt x="132895" y="188712"/>
                  </a:lnTo>
                  <a:lnTo>
                    <a:pt x="148385" y="152101"/>
                  </a:lnTo>
                  <a:lnTo>
                    <a:pt x="154794" y="106028"/>
                  </a:lnTo>
                  <a:lnTo>
                    <a:pt x="148555" y="47633"/>
                  </a:lnTo>
                  <a:lnTo>
                    <a:pt x="1364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95958" y="2210984"/>
              <a:ext cx="221100" cy="347004"/>
            </a:xfrm>
            <a:custGeom>
              <a:avLst/>
              <a:gdLst/>
              <a:ahLst/>
              <a:cxnLst/>
              <a:rect l="0" t="0" r="0" b="0"/>
              <a:pathLst>
                <a:path w="221100" h="347004">
                  <a:moveTo>
                    <a:pt x="0" y="168456"/>
                  </a:moveTo>
                  <a:lnTo>
                    <a:pt x="17959" y="231906"/>
                  </a:lnTo>
                  <a:lnTo>
                    <a:pt x="34786" y="293120"/>
                  </a:lnTo>
                  <a:lnTo>
                    <a:pt x="54705" y="345029"/>
                  </a:lnTo>
                  <a:lnTo>
                    <a:pt x="56357" y="347003"/>
                  </a:lnTo>
                  <a:lnTo>
                    <a:pt x="44718" y="284568"/>
                  </a:lnTo>
                  <a:lnTo>
                    <a:pt x="35996" y="236655"/>
                  </a:lnTo>
                  <a:lnTo>
                    <a:pt x="34063" y="186583"/>
                  </a:lnTo>
                  <a:lnTo>
                    <a:pt x="43296" y="127150"/>
                  </a:lnTo>
                  <a:lnTo>
                    <a:pt x="50829" y="100965"/>
                  </a:lnTo>
                  <a:lnTo>
                    <a:pt x="69392" y="71900"/>
                  </a:lnTo>
                  <a:lnTo>
                    <a:pt x="96600" y="43920"/>
                  </a:lnTo>
                  <a:lnTo>
                    <a:pt x="129228" y="27181"/>
                  </a:lnTo>
                  <a:lnTo>
                    <a:pt x="185230" y="11045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380269" y="1916186"/>
            <a:ext cx="2835230" cy="812162"/>
            <a:chOff x="6380269" y="1916186"/>
            <a:chExt cx="2835230" cy="812162"/>
          </a:xfrm>
        </p:grpSpPr>
        <p:sp>
          <p:nvSpPr>
            <p:cNvPr id="35" name="Freeform 34"/>
            <p:cNvSpPr/>
            <p:nvPr/>
          </p:nvSpPr>
          <p:spPr>
            <a:xfrm>
              <a:off x="6380269" y="1916186"/>
              <a:ext cx="242157" cy="674032"/>
            </a:xfrm>
            <a:custGeom>
              <a:avLst/>
              <a:gdLst/>
              <a:ahLst/>
              <a:cxnLst/>
              <a:rect l="0" t="0" r="0" b="0"/>
              <a:pathLst>
                <a:path w="242157" h="674032">
                  <a:moveTo>
                    <a:pt x="0" y="0"/>
                  </a:moveTo>
                  <a:lnTo>
                    <a:pt x="3120" y="42692"/>
                  </a:lnTo>
                  <a:lnTo>
                    <a:pt x="14654" y="95521"/>
                  </a:lnTo>
                  <a:lnTo>
                    <a:pt x="27028" y="148980"/>
                  </a:lnTo>
                  <a:lnTo>
                    <a:pt x="31405" y="200120"/>
                  </a:lnTo>
                  <a:lnTo>
                    <a:pt x="39652" y="263098"/>
                  </a:lnTo>
                  <a:lnTo>
                    <a:pt x="41020" y="306445"/>
                  </a:lnTo>
                  <a:lnTo>
                    <a:pt x="41628" y="353007"/>
                  </a:lnTo>
                  <a:lnTo>
                    <a:pt x="38779" y="400997"/>
                  </a:lnTo>
                  <a:lnTo>
                    <a:pt x="34783" y="449622"/>
                  </a:lnTo>
                  <a:lnTo>
                    <a:pt x="33006" y="498529"/>
                  </a:lnTo>
                  <a:lnTo>
                    <a:pt x="32217" y="544443"/>
                  </a:lnTo>
                  <a:lnTo>
                    <a:pt x="31772" y="606633"/>
                  </a:lnTo>
                  <a:lnTo>
                    <a:pt x="26034" y="668870"/>
                  </a:lnTo>
                  <a:lnTo>
                    <a:pt x="23205" y="674031"/>
                  </a:lnTo>
                  <a:lnTo>
                    <a:pt x="20150" y="673962"/>
                  </a:lnTo>
                  <a:lnTo>
                    <a:pt x="16943" y="670406"/>
                  </a:lnTo>
                  <a:lnTo>
                    <a:pt x="12429" y="643046"/>
                  </a:lnTo>
                  <a:lnTo>
                    <a:pt x="13899" y="581369"/>
                  </a:lnTo>
                  <a:lnTo>
                    <a:pt x="29690" y="518323"/>
                  </a:lnTo>
                  <a:lnTo>
                    <a:pt x="53654" y="463040"/>
                  </a:lnTo>
                  <a:lnTo>
                    <a:pt x="68300" y="437423"/>
                  </a:lnTo>
                  <a:lnTo>
                    <a:pt x="110900" y="394284"/>
                  </a:lnTo>
                  <a:lnTo>
                    <a:pt x="120727" y="391538"/>
                  </a:lnTo>
                  <a:lnTo>
                    <a:pt x="144124" y="394725"/>
                  </a:lnTo>
                  <a:lnTo>
                    <a:pt x="163881" y="407060"/>
                  </a:lnTo>
                  <a:lnTo>
                    <a:pt x="195628" y="437986"/>
                  </a:lnTo>
                  <a:lnTo>
                    <a:pt x="223175" y="499715"/>
                  </a:lnTo>
                  <a:lnTo>
                    <a:pt x="236532" y="545807"/>
                  </a:lnTo>
                  <a:lnTo>
                    <a:pt x="241045" y="608892"/>
                  </a:lnTo>
                  <a:lnTo>
                    <a:pt x="242156" y="65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55730" y="2316269"/>
              <a:ext cx="198323" cy="285852"/>
            </a:xfrm>
            <a:custGeom>
              <a:avLst/>
              <a:gdLst/>
              <a:ahLst/>
              <a:cxnLst/>
              <a:rect l="0" t="0" r="0" b="0"/>
              <a:pathLst>
                <a:path w="198323" h="285852">
                  <a:moveTo>
                    <a:pt x="29865" y="0"/>
                  </a:moveTo>
                  <a:lnTo>
                    <a:pt x="15394" y="34792"/>
                  </a:lnTo>
                  <a:lnTo>
                    <a:pt x="6990" y="96776"/>
                  </a:lnTo>
                  <a:lnTo>
                    <a:pt x="0" y="159756"/>
                  </a:lnTo>
                  <a:lnTo>
                    <a:pt x="960" y="216087"/>
                  </a:lnTo>
                  <a:lnTo>
                    <a:pt x="15192" y="250029"/>
                  </a:lnTo>
                  <a:lnTo>
                    <a:pt x="27634" y="267492"/>
                  </a:lnTo>
                  <a:lnTo>
                    <a:pt x="44081" y="279932"/>
                  </a:lnTo>
                  <a:lnTo>
                    <a:pt x="53381" y="284887"/>
                  </a:lnTo>
                  <a:lnTo>
                    <a:pt x="63090" y="285851"/>
                  </a:lnTo>
                  <a:lnTo>
                    <a:pt x="94692" y="276029"/>
                  </a:lnTo>
                  <a:lnTo>
                    <a:pt x="130832" y="257132"/>
                  </a:lnTo>
                  <a:lnTo>
                    <a:pt x="157398" y="228655"/>
                  </a:lnTo>
                  <a:lnTo>
                    <a:pt x="184215" y="177704"/>
                  </a:lnTo>
                  <a:lnTo>
                    <a:pt x="194142" y="133371"/>
                  </a:lnTo>
                  <a:lnTo>
                    <a:pt x="197496" y="71579"/>
                  </a:lnTo>
                  <a:lnTo>
                    <a:pt x="198322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17222" y="2342207"/>
              <a:ext cx="241352" cy="319929"/>
            </a:xfrm>
            <a:custGeom>
              <a:avLst/>
              <a:gdLst/>
              <a:ahLst/>
              <a:cxnLst/>
              <a:rect l="0" t="0" r="0" b="0"/>
              <a:pathLst>
                <a:path w="241352" h="319929">
                  <a:moveTo>
                    <a:pt x="0" y="68819"/>
                  </a:moveTo>
                  <a:lnTo>
                    <a:pt x="8334" y="117749"/>
                  </a:lnTo>
                  <a:lnTo>
                    <a:pt x="15685" y="171290"/>
                  </a:lnTo>
                  <a:lnTo>
                    <a:pt x="21166" y="232473"/>
                  </a:lnTo>
                  <a:lnTo>
                    <a:pt x="29149" y="282385"/>
                  </a:lnTo>
                  <a:lnTo>
                    <a:pt x="35572" y="312696"/>
                  </a:lnTo>
                  <a:lnTo>
                    <a:pt x="35414" y="319141"/>
                  </a:lnTo>
                  <a:lnTo>
                    <a:pt x="32967" y="319928"/>
                  </a:lnTo>
                  <a:lnTo>
                    <a:pt x="28998" y="316943"/>
                  </a:lnTo>
                  <a:lnTo>
                    <a:pt x="24586" y="301149"/>
                  </a:lnTo>
                  <a:lnTo>
                    <a:pt x="14287" y="245556"/>
                  </a:lnTo>
                  <a:lnTo>
                    <a:pt x="14391" y="182802"/>
                  </a:lnTo>
                  <a:lnTo>
                    <a:pt x="22202" y="131447"/>
                  </a:lnTo>
                  <a:lnTo>
                    <a:pt x="35321" y="72871"/>
                  </a:lnTo>
                  <a:lnTo>
                    <a:pt x="51280" y="38434"/>
                  </a:lnTo>
                  <a:lnTo>
                    <a:pt x="76417" y="11592"/>
                  </a:lnTo>
                  <a:lnTo>
                    <a:pt x="99084" y="2441"/>
                  </a:lnTo>
                  <a:lnTo>
                    <a:pt x="111679" y="0"/>
                  </a:lnTo>
                  <a:lnTo>
                    <a:pt x="135033" y="3528"/>
                  </a:lnTo>
                  <a:lnTo>
                    <a:pt x="164793" y="18667"/>
                  </a:lnTo>
                  <a:lnTo>
                    <a:pt x="180866" y="33661"/>
                  </a:lnTo>
                  <a:lnTo>
                    <a:pt x="223295" y="95040"/>
                  </a:lnTo>
                  <a:lnTo>
                    <a:pt x="238083" y="152334"/>
                  </a:lnTo>
                  <a:lnTo>
                    <a:pt x="241351" y="209058"/>
                  </a:lnTo>
                  <a:lnTo>
                    <a:pt x="231627" y="2583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23838" y="1999376"/>
              <a:ext cx="240848" cy="684765"/>
            </a:xfrm>
            <a:custGeom>
              <a:avLst/>
              <a:gdLst/>
              <a:ahLst/>
              <a:cxnLst/>
              <a:rect l="0" t="0" r="0" b="0"/>
              <a:pathLst>
                <a:path w="240848" h="684765">
                  <a:moveTo>
                    <a:pt x="135581" y="516934"/>
                  </a:moveTo>
                  <a:lnTo>
                    <a:pt x="146760" y="505756"/>
                  </a:lnTo>
                  <a:lnTo>
                    <a:pt x="152248" y="487790"/>
                  </a:lnTo>
                  <a:lnTo>
                    <a:pt x="153517" y="464207"/>
                  </a:lnTo>
                  <a:lnTo>
                    <a:pt x="146485" y="425792"/>
                  </a:lnTo>
                  <a:lnTo>
                    <a:pt x="130103" y="392833"/>
                  </a:lnTo>
                  <a:lnTo>
                    <a:pt x="117159" y="375601"/>
                  </a:lnTo>
                  <a:lnTo>
                    <a:pt x="108091" y="371239"/>
                  </a:lnTo>
                  <a:lnTo>
                    <a:pt x="85539" y="369513"/>
                  </a:lnTo>
                  <a:lnTo>
                    <a:pt x="63038" y="378884"/>
                  </a:lnTo>
                  <a:lnTo>
                    <a:pt x="42509" y="395917"/>
                  </a:lnTo>
                  <a:lnTo>
                    <a:pt x="13385" y="441861"/>
                  </a:lnTo>
                  <a:lnTo>
                    <a:pt x="5233" y="466021"/>
                  </a:lnTo>
                  <a:lnTo>
                    <a:pt x="0" y="529191"/>
                  </a:lnTo>
                  <a:lnTo>
                    <a:pt x="2212" y="580617"/>
                  </a:lnTo>
                  <a:lnTo>
                    <a:pt x="10277" y="629780"/>
                  </a:lnTo>
                  <a:lnTo>
                    <a:pt x="17889" y="657165"/>
                  </a:lnTo>
                  <a:lnTo>
                    <a:pt x="29072" y="677135"/>
                  </a:lnTo>
                  <a:lnTo>
                    <a:pt x="37669" y="682227"/>
                  </a:lnTo>
                  <a:lnTo>
                    <a:pt x="59699" y="684764"/>
                  </a:lnTo>
                  <a:lnTo>
                    <a:pt x="85089" y="672634"/>
                  </a:lnTo>
                  <a:lnTo>
                    <a:pt x="110801" y="650475"/>
                  </a:lnTo>
                  <a:lnTo>
                    <a:pt x="149663" y="594829"/>
                  </a:lnTo>
                  <a:lnTo>
                    <a:pt x="174437" y="537374"/>
                  </a:lnTo>
                  <a:lnTo>
                    <a:pt x="196376" y="484534"/>
                  </a:lnTo>
                  <a:lnTo>
                    <a:pt x="212321" y="423447"/>
                  </a:lnTo>
                  <a:lnTo>
                    <a:pt x="225566" y="362291"/>
                  </a:lnTo>
                  <a:lnTo>
                    <a:pt x="230094" y="313446"/>
                  </a:lnTo>
                  <a:lnTo>
                    <a:pt x="238392" y="254428"/>
                  </a:lnTo>
                  <a:lnTo>
                    <a:pt x="240377" y="197710"/>
                  </a:lnTo>
                  <a:lnTo>
                    <a:pt x="240769" y="141446"/>
                  </a:lnTo>
                  <a:lnTo>
                    <a:pt x="240847" y="79032"/>
                  </a:lnTo>
                  <a:lnTo>
                    <a:pt x="237741" y="26487"/>
                  </a:lnTo>
                  <a:lnTo>
                    <a:pt x="235273" y="10985"/>
                  </a:lnTo>
                  <a:lnTo>
                    <a:pt x="231289" y="2990"/>
                  </a:lnTo>
                  <a:lnTo>
                    <a:pt x="226292" y="0"/>
                  </a:lnTo>
                  <a:lnTo>
                    <a:pt x="220622" y="346"/>
                  </a:lnTo>
                  <a:lnTo>
                    <a:pt x="215672" y="6426"/>
                  </a:lnTo>
                  <a:lnTo>
                    <a:pt x="199322" y="61330"/>
                  </a:lnTo>
                  <a:lnTo>
                    <a:pt x="191512" y="112879"/>
                  </a:lnTo>
                  <a:lnTo>
                    <a:pt x="188873" y="172219"/>
                  </a:lnTo>
                  <a:lnTo>
                    <a:pt x="181116" y="229001"/>
                  </a:lnTo>
                  <a:lnTo>
                    <a:pt x="178372" y="285277"/>
                  </a:lnTo>
                  <a:lnTo>
                    <a:pt x="183418" y="341453"/>
                  </a:lnTo>
                  <a:lnTo>
                    <a:pt x="188445" y="399950"/>
                  </a:lnTo>
                  <a:lnTo>
                    <a:pt x="196348" y="455366"/>
                  </a:lnTo>
                  <a:lnTo>
                    <a:pt x="206099" y="507011"/>
                  </a:lnTo>
                  <a:lnTo>
                    <a:pt x="219875" y="550849"/>
                  </a:lnTo>
                  <a:lnTo>
                    <a:pt x="230338" y="5695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48933" y="2326798"/>
              <a:ext cx="115814" cy="306186"/>
            </a:xfrm>
            <a:custGeom>
              <a:avLst/>
              <a:gdLst/>
              <a:ahLst/>
              <a:cxnLst/>
              <a:rect l="0" t="0" r="0" b="0"/>
              <a:pathLst>
                <a:path w="115814" h="306186">
                  <a:moveTo>
                    <a:pt x="0" y="94756"/>
                  </a:moveTo>
                  <a:lnTo>
                    <a:pt x="1169" y="144019"/>
                  </a:lnTo>
                  <a:lnTo>
                    <a:pt x="8404" y="192930"/>
                  </a:lnTo>
                  <a:lnTo>
                    <a:pt x="24449" y="251972"/>
                  </a:lnTo>
                  <a:lnTo>
                    <a:pt x="45853" y="306185"/>
                  </a:lnTo>
                  <a:lnTo>
                    <a:pt x="34190" y="244782"/>
                  </a:lnTo>
                  <a:lnTo>
                    <a:pt x="24298" y="195230"/>
                  </a:lnTo>
                  <a:lnTo>
                    <a:pt x="15128" y="143503"/>
                  </a:lnTo>
                  <a:lnTo>
                    <a:pt x="13061" y="93472"/>
                  </a:lnTo>
                  <a:lnTo>
                    <a:pt x="25362" y="32802"/>
                  </a:lnTo>
                  <a:lnTo>
                    <a:pt x="30946" y="24208"/>
                  </a:lnTo>
                  <a:lnTo>
                    <a:pt x="46508" y="11539"/>
                  </a:lnTo>
                  <a:lnTo>
                    <a:pt x="80591" y="341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48974" y="2345437"/>
              <a:ext cx="189962" cy="297217"/>
            </a:xfrm>
            <a:custGeom>
              <a:avLst/>
              <a:gdLst/>
              <a:ahLst/>
              <a:cxnLst/>
              <a:rect l="0" t="0" r="0" b="0"/>
              <a:pathLst>
                <a:path w="189962" h="297217">
                  <a:moveTo>
                    <a:pt x="0" y="107702"/>
                  </a:moveTo>
                  <a:lnTo>
                    <a:pt x="11178" y="118881"/>
                  </a:lnTo>
                  <a:lnTo>
                    <a:pt x="40486" y="131422"/>
                  </a:lnTo>
                  <a:lnTo>
                    <a:pt x="78807" y="136957"/>
                  </a:lnTo>
                  <a:lnTo>
                    <a:pt x="125386" y="133008"/>
                  </a:lnTo>
                  <a:lnTo>
                    <a:pt x="149703" y="124409"/>
                  </a:lnTo>
                  <a:lnTo>
                    <a:pt x="159464" y="118840"/>
                  </a:lnTo>
                  <a:lnTo>
                    <a:pt x="184378" y="88646"/>
                  </a:lnTo>
                  <a:lnTo>
                    <a:pt x="189961" y="66477"/>
                  </a:lnTo>
                  <a:lnTo>
                    <a:pt x="184012" y="23650"/>
                  </a:lnTo>
                  <a:lnTo>
                    <a:pt x="178827" y="15403"/>
                  </a:lnTo>
                  <a:lnTo>
                    <a:pt x="163706" y="3119"/>
                  </a:lnTo>
                  <a:lnTo>
                    <a:pt x="145288" y="0"/>
                  </a:lnTo>
                  <a:lnTo>
                    <a:pt x="104868" y="7529"/>
                  </a:lnTo>
                  <a:lnTo>
                    <a:pt x="73576" y="28109"/>
                  </a:lnTo>
                  <a:lnTo>
                    <a:pt x="47667" y="62022"/>
                  </a:lnTo>
                  <a:lnTo>
                    <a:pt x="26356" y="115404"/>
                  </a:lnTo>
                  <a:lnTo>
                    <a:pt x="14002" y="171008"/>
                  </a:lnTo>
                  <a:lnTo>
                    <a:pt x="14412" y="199009"/>
                  </a:lnTo>
                  <a:lnTo>
                    <a:pt x="33740" y="251994"/>
                  </a:lnTo>
                  <a:lnTo>
                    <a:pt x="47750" y="272438"/>
                  </a:lnTo>
                  <a:lnTo>
                    <a:pt x="65676" y="285423"/>
                  </a:lnTo>
                  <a:lnTo>
                    <a:pt x="101087" y="293722"/>
                  </a:lnTo>
                  <a:lnTo>
                    <a:pt x="157927" y="297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94601" y="2094137"/>
              <a:ext cx="270270" cy="634211"/>
            </a:xfrm>
            <a:custGeom>
              <a:avLst/>
              <a:gdLst/>
              <a:ahLst/>
              <a:cxnLst/>
              <a:rect l="0" t="0" r="0" b="0"/>
              <a:pathLst>
                <a:path w="270270" h="634211">
                  <a:moveTo>
                    <a:pt x="164984" y="464288"/>
                  </a:moveTo>
                  <a:lnTo>
                    <a:pt x="161865" y="410143"/>
                  </a:lnTo>
                  <a:lnTo>
                    <a:pt x="155410" y="385241"/>
                  </a:lnTo>
                  <a:lnTo>
                    <a:pt x="144741" y="366375"/>
                  </a:lnTo>
                  <a:lnTo>
                    <a:pt x="129081" y="353310"/>
                  </a:lnTo>
                  <a:lnTo>
                    <a:pt x="119992" y="348189"/>
                  </a:lnTo>
                  <a:lnTo>
                    <a:pt x="100535" y="345618"/>
                  </a:lnTo>
                  <a:lnTo>
                    <a:pt x="90432" y="346570"/>
                  </a:lnTo>
                  <a:lnTo>
                    <a:pt x="69849" y="360106"/>
                  </a:lnTo>
                  <a:lnTo>
                    <a:pt x="33628" y="401334"/>
                  </a:lnTo>
                  <a:lnTo>
                    <a:pt x="12349" y="444443"/>
                  </a:lnTo>
                  <a:lnTo>
                    <a:pt x="0" y="499925"/>
                  </a:lnTo>
                  <a:lnTo>
                    <a:pt x="2803" y="561274"/>
                  </a:lnTo>
                  <a:lnTo>
                    <a:pt x="16975" y="604288"/>
                  </a:lnTo>
                  <a:lnTo>
                    <a:pt x="32522" y="623216"/>
                  </a:lnTo>
                  <a:lnTo>
                    <a:pt x="41581" y="629902"/>
                  </a:lnTo>
                  <a:lnTo>
                    <a:pt x="67244" y="634210"/>
                  </a:lnTo>
                  <a:lnTo>
                    <a:pt x="94638" y="631056"/>
                  </a:lnTo>
                  <a:lnTo>
                    <a:pt x="114612" y="621855"/>
                  </a:lnTo>
                  <a:lnTo>
                    <a:pt x="144600" y="592343"/>
                  </a:lnTo>
                  <a:lnTo>
                    <a:pt x="177769" y="534382"/>
                  </a:lnTo>
                  <a:lnTo>
                    <a:pt x="203731" y="483593"/>
                  </a:lnTo>
                  <a:lnTo>
                    <a:pt x="213510" y="442711"/>
                  </a:lnTo>
                  <a:lnTo>
                    <a:pt x="222403" y="386976"/>
                  </a:lnTo>
                  <a:lnTo>
                    <a:pt x="234254" y="323671"/>
                  </a:lnTo>
                  <a:lnTo>
                    <a:pt x="237808" y="261773"/>
                  </a:lnTo>
                  <a:lnTo>
                    <a:pt x="244099" y="199157"/>
                  </a:lnTo>
                  <a:lnTo>
                    <a:pt x="240966" y="141728"/>
                  </a:lnTo>
                  <a:lnTo>
                    <a:pt x="239135" y="79085"/>
                  </a:lnTo>
                  <a:lnTo>
                    <a:pt x="235698" y="26500"/>
                  </a:lnTo>
                  <a:lnTo>
                    <a:pt x="233184" y="10992"/>
                  </a:lnTo>
                  <a:lnTo>
                    <a:pt x="229168" y="2993"/>
                  </a:lnTo>
                  <a:lnTo>
                    <a:pt x="224151" y="0"/>
                  </a:lnTo>
                  <a:lnTo>
                    <a:pt x="218467" y="345"/>
                  </a:lnTo>
                  <a:lnTo>
                    <a:pt x="213508" y="6424"/>
                  </a:lnTo>
                  <a:lnTo>
                    <a:pt x="202108" y="41755"/>
                  </a:lnTo>
                  <a:lnTo>
                    <a:pt x="198211" y="85889"/>
                  </a:lnTo>
                  <a:lnTo>
                    <a:pt x="197056" y="145759"/>
                  </a:lnTo>
                  <a:lnTo>
                    <a:pt x="196714" y="194694"/>
                  </a:lnTo>
                  <a:lnTo>
                    <a:pt x="196598" y="253150"/>
                  </a:lnTo>
                  <a:lnTo>
                    <a:pt x="196575" y="309757"/>
                  </a:lnTo>
                  <a:lnTo>
                    <a:pt x="203807" y="365999"/>
                  </a:lnTo>
                  <a:lnTo>
                    <a:pt x="206448" y="422169"/>
                  </a:lnTo>
                  <a:lnTo>
                    <a:pt x="212560" y="472735"/>
                  </a:lnTo>
                  <a:lnTo>
                    <a:pt x="227304" y="511374"/>
                  </a:lnTo>
                  <a:lnTo>
                    <a:pt x="242984" y="529279"/>
                  </a:lnTo>
                  <a:lnTo>
                    <a:pt x="270269" y="5485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54383" y="2168870"/>
              <a:ext cx="27125" cy="463255"/>
            </a:xfrm>
            <a:custGeom>
              <a:avLst/>
              <a:gdLst/>
              <a:ahLst/>
              <a:cxnLst/>
              <a:rect l="0" t="0" r="0" b="0"/>
              <a:pathLst>
                <a:path w="27125" h="463255">
                  <a:moveTo>
                    <a:pt x="21057" y="0"/>
                  </a:moveTo>
                  <a:lnTo>
                    <a:pt x="27124" y="32452"/>
                  </a:lnTo>
                  <a:lnTo>
                    <a:pt x="22602" y="86349"/>
                  </a:lnTo>
                  <a:lnTo>
                    <a:pt x="18395" y="144908"/>
                  </a:lnTo>
                  <a:lnTo>
                    <a:pt x="12859" y="196184"/>
                  </a:lnTo>
                  <a:lnTo>
                    <a:pt x="10988" y="255432"/>
                  </a:lnTo>
                  <a:lnTo>
                    <a:pt x="3384" y="314535"/>
                  </a:lnTo>
                  <a:lnTo>
                    <a:pt x="1003" y="368886"/>
                  </a:lnTo>
                  <a:lnTo>
                    <a:pt x="198" y="427239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17513" y="2400497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10529"/>
                  </a:moveTo>
                  <a:lnTo>
                    <a:pt x="200633" y="2195"/>
                  </a:lnTo>
                  <a:lnTo>
                    <a:pt x="150694" y="3770"/>
                  </a:lnTo>
                  <a:lnTo>
                    <a:pt x="91898" y="9194"/>
                  </a:lnTo>
                  <a:lnTo>
                    <a:pt x="37563" y="30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591253" y="2053057"/>
              <a:ext cx="261337" cy="600125"/>
            </a:xfrm>
            <a:custGeom>
              <a:avLst/>
              <a:gdLst/>
              <a:ahLst/>
              <a:cxnLst/>
              <a:rect l="0" t="0" r="0" b="0"/>
              <a:pathLst>
                <a:path w="261337" h="600125">
                  <a:moveTo>
                    <a:pt x="0" y="0"/>
                  </a:moveTo>
                  <a:lnTo>
                    <a:pt x="8334" y="55170"/>
                  </a:lnTo>
                  <a:lnTo>
                    <a:pt x="12999" y="110323"/>
                  </a:lnTo>
                  <a:lnTo>
                    <a:pt x="19466" y="170881"/>
                  </a:lnTo>
                  <a:lnTo>
                    <a:pt x="26175" y="219347"/>
                  </a:lnTo>
                  <a:lnTo>
                    <a:pt x="29983" y="270752"/>
                  </a:lnTo>
                  <a:lnTo>
                    <a:pt x="32439" y="332118"/>
                  </a:lnTo>
                  <a:lnTo>
                    <a:pt x="39857" y="389301"/>
                  </a:lnTo>
                  <a:lnTo>
                    <a:pt x="44565" y="440952"/>
                  </a:lnTo>
                  <a:lnTo>
                    <a:pt x="49052" y="483757"/>
                  </a:lnTo>
                  <a:lnTo>
                    <a:pt x="51579" y="544978"/>
                  </a:lnTo>
                  <a:lnTo>
                    <a:pt x="52327" y="584434"/>
                  </a:lnTo>
                  <a:lnTo>
                    <a:pt x="52624" y="520949"/>
                  </a:lnTo>
                  <a:lnTo>
                    <a:pt x="58229" y="466331"/>
                  </a:lnTo>
                  <a:lnTo>
                    <a:pt x="71770" y="414512"/>
                  </a:lnTo>
                  <a:lnTo>
                    <a:pt x="82981" y="391288"/>
                  </a:lnTo>
                  <a:lnTo>
                    <a:pt x="98882" y="375507"/>
                  </a:lnTo>
                  <a:lnTo>
                    <a:pt x="108036" y="369661"/>
                  </a:lnTo>
                  <a:lnTo>
                    <a:pt x="130685" y="366285"/>
                  </a:lnTo>
                  <a:lnTo>
                    <a:pt x="155179" y="369853"/>
                  </a:lnTo>
                  <a:lnTo>
                    <a:pt x="187529" y="385017"/>
                  </a:lnTo>
                  <a:lnTo>
                    <a:pt x="204620" y="397676"/>
                  </a:lnTo>
                  <a:lnTo>
                    <a:pt x="241835" y="454719"/>
                  </a:lnTo>
                  <a:lnTo>
                    <a:pt x="253712" y="481687"/>
                  </a:lnTo>
                  <a:lnTo>
                    <a:pt x="261336" y="537128"/>
                  </a:lnTo>
                  <a:lnTo>
                    <a:pt x="259537" y="572880"/>
                  </a:lnTo>
                  <a:lnTo>
                    <a:pt x="252685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943629" y="2354470"/>
              <a:ext cx="271870" cy="351354"/>
            </a:xfrm>
            <a:custGeom>
              <a:avLst/>
              <a:gdLst/>
              <a:ahLst/>
              <a:cxnLst/>
              <a:rect l="0" t="0" r="0" b="0"/>
              <a:pathLst>
                <a:path w="271870" h="351354">
                  <a:moveTo>
                    <a:pt x="184578" y="24970"/>
                  </a:moveTo>
                  <a:lnTo>
                    <a:pt x="166597" y="9329"/>
                  </a:lnTo>
                  <a:lnTo>
                    <a:pt x="149681" y="1251"/>
                  </a:lnTo>
                  <a:lnTo>
                    <a:pt x="127344" y="0"/>
                  </a:lnTo>
                  <a:lnTo>
                    <a:pt x="88461" y="8993"/>
                  </a:lnTo>
                  <a:lnTo>
                    <a:pt x="38990" y="32992"/>
                  </a:lnTo>
                  <a:lnTo>
                    <a:pt x="11719" y="58932"/>
                  </a:lnTo>
                  <a:lnTo>
                    <a:pt x="2467" y="81788"/>
                  </a:lnTo>
                  <a:lnTo>
                    <a:pt x="0" y="94434"/>
                  </a:lnTo>
                  <a:lnTo>
                    <a:pt x="3497" y="117844"/>
                  </a:lnTo>
                  <a:lnTo>
                    <a:pt x="7706" y="129000"/>
                  </a:lnTo>
                  <a:lnTo>
                    <a:pt x="21740" y="144515"/>
                  </a:lnTo>
                  <a:lnTo>
                    <a:pt x="30396" y="150290"/>
                  </a:lnTo>
                  <a:lnTo>
                    <a:pt x="79079" y="160729"/>
                  </a:lnTo>
                  <a:lnTo>
                    <a:pt x="140689" y="169723"/>
                  </a:lnTo>
                  <a:lnTo>
                    <a:pt x="192676" y="177436"/>
                  </a:lnTo>
                  <a:lnTo>
                    <a:pt x="235571" y="198629"/>
                  </a:lnTo>
                  <a:lnTo>
                    <a:pt x="252475" y="211726"/>
                  </a:lnTo>
                  <a:lnTo>
                    <a:pt x="269556" y="237843"/>
                  </a:lnTo>
                  <a:lnTo>
                    <a:pt x="271869" y="257620"/>
                  </a:lnTo>
                  <a:lnTo>
                    <a:pt x="270848" y="267808"/>
                  </a:lnTo>
                  <a:lnTo>
                    <a:pt x="260355" y="285366"/>
                  </a:lnTo>
                  <a:lnTo>
                    <a:pt x="231597" y="308405"/>
                  </a:lnTo>
                  <a:lnTo>
                    <a:pt x="185547" y="331561"/>
                  </a:lnTo>
                  <a:lnTo>
                    <a:pt x="128183" y="346231"/>
                  </a:lnTo>
                  <a:lnTo>
                    <a:pt x="79293" y="3513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813009" y="21560"/>
            <a:ext cx="3861122" cy="620679"/>
            <a:chOff x="813009" y="21560"/>
            <a:chExt cx="3861122" cy="620679"/>
          </a:xfrm>
        </p:grpSpPr>
        <p:sp>
          <p:nvSpPr>
            <p:cNvPr id="47" name="Freeform 46"/>
            <p:cNvSpPr/>
            <p:nvPr/>
          </p:nvSpPr>
          <p:spPr>
            <a:xfrm>
              <a:off x="813009" y="210569"/>
              <a:ext cx="237076" cy="228515"/>
            </a:xfrm>
            <a:custGeom>
              <a:avLst/>
              <a:gdLst/>
              <a:ahLst/>
              <a:cxnLst/>
              <a:rect l="0" t="0" r="0" b="0"/>
              <a:pathLst>
                <a:path w="237076" h="228515">
                  <a:moveTo>
                    <a:pt x="145084" y="0"/>
                  </a:moveTo>
                  <a:lnTo>
                    <a:pt x="102392" y="3120"/>
                  </a:lnTo>
                  <a:lnTo>
                    <a:pt x="71213" y="14573"/>
                  </a:lnTo>
                  <a:lnTo>
                    <a:pt x="51421" y="27534"/>
                  </a:lnTo>
                  <a:lnTo>
                    <a:pt x="28295" y="54562"/>
                  </a:lnTo>
                  <a:lnTo>
                    <a:pt x="5500" y="105538"/>
                  </a:lnTo>
                  <a:lnTo>
                    <a:pt x="0" y="142535"/>
                  </a:lnTo>
                  <a:lnTo>
                    <a:pt x="3960" y="177544"/>
                  </a:lnTo>
                  <a:lnTo>
                    <a:pt x="12562" y="196282"/>
                  </a:lnTo>
                  <a:lnTo>
                    <a:pt x="18131" y="204554"/>
                  </a:lnTo>
                  <a:lnTo>
                    <a:pt x="36798" y="216865"/>
                  </a:lnTo>
                  <a:lnTo>
                    <a:pt x="60692" y="225066"/>
                  </a:lnTo>
                  <a:lnTo>
                    <a:pt x="100452" y="228514"/>
                  </a:lnTo>
                  <a:lnTo>
                    <a:pt x="152689" y="219791"/>
                  </a:lnTo>
                  <a:lnTo>
                    <a:pt x="174200" y="212329"/>
                  </a:lnTo>
                  <a:lnTo>
                    <a:pt x="191560" y="201213"/>
                  </a:lnTo>
                  <a:lnTo>
                    <a:pt x="214486" y="176212"/>
                  </a:lnTo>
                  <a:lnTo>
                    <a:pt x="230508" y="146578"/>
                  </a:lnTo>
                  <a:lnTo>
                    <a:pt x="237075" y="109981"/>
                  </a:lnTo>
                  <a:lnTo>
                    <a:pt x="233432" y="75091"/>
                  </a:lnTo>
                  <a:lnTo>
                    <a:pt x="224904" y="56381"/>
                  </a:lnTo>
                  <a:lnTo>
                    <a:pt x="200365" y="25305"/>
                  </a:lnTo>
                  <a:lnTo>
                    <a:pt x="192466" y="21550"/>
                  </a:lnTo>
                  <a:lnTo>
                    <a:pt x="174332" y="20496"/>
                  </a:lnTo>
                  <a:lnTo>
                    <a:pt x="134555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94963" y="325693"/>
              <a:ext cx="136872" cy="129449"/>
            </a:xfrm>
            <a:custGeom>
              <a:avLst/>
              <a:gdLst/>
              <a:ahLst/>
              <a:cxnLst/>
              <a:rect l="0" t="0" r="0" b="0"/>
              <a:pathLst>
                <a:path w="136872" h="129449">
                  <a:moveTo>
                    <a:pt x="0" y="42804"/>
                  </a:moveTo>
                  <a:lnTo>
                    <a:pt x="0" y="65161"/>
                  </a:lnTo>
                  <a:lnTo>
                    <a:pt x="23719" y="127146"/>
                  </a:lnTo>
                  <a:lnTo>
                    <a:pt x="24002" y="129448"/>
                  </a:lnTo>
                  <a:lnTo>
                    <a:pt x="14391" y="110330"/>
                  </a:lnTo>
                  <a:lnTo>
                    <a:pt x="5954" y="76200"/>
                  </a:lnTo>
                  <a:lnTo>
                    <a:pt x="12398" y="32633"/>
                  </a:lnTo>
                  <a:lnTo>
                    <a:pt x="15284" y="21985"/>
                  </a:lnTo>
                  <a:lnTo>
                    <a:pt x="20718" y="13717"/>
                  </a:lnTo>
                  <a:lnTo>
                    <a:pt x="36114" y="1410"/>
                  </a:lnTo>
                  <a:lnTo>
                    <a:pt x="43963" y="0"/>
                  </a:lnTo>
                  <a:lnTo>
                    <a:pt x="51536" y="1400"/>
                  </a:lnTo>
                  <a:lnTo>
                    <a:pt x="73372" y="14548"/>
                  </a:lnTo>
                  <a:lnTo>
                    <a:pt x="101711" y="39952"/>
                  </a:lnTo>
                  <a:lnTo>
                    <a:pt x="125409" y="82809"/>
                  </a:lnTo>
                  <a:lnTo>
                    <a:pt x="136871" y="1059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35039" y="283913"/>
              <a:ext cx="123138" cy="150937"/>
            </a:xfrm>
            <a:custGeom>
              <a:avLst/>
              <a:gdLst/>
              <a:ahLst/>
              <a:cxnLst/>
              <a:rect l="0" t="0" r="0" b="0"/>
              <a:pathLst>
                <a:path w="123138" h="150937">
                  <a:moveTo>
                    <a:pt x="17852" y="105641"/>
                  </a:moveTo>
                  <a:lnTo>
                    <a:pt x="73077" y="48076"/>
                  </a:lnTo>
                  <a:lnTo>
                    <a:pt x="82561" y="29754"/>
                  </a:lnTo>
                  <a:lnTo>
                    <a:pt x="83218" y="21124"/>
                  </a:lnTo>
                  <a:lnTo>
                    <a:pt x="77709" y="5297"/>
                  </a:lnTo>
                  <a:lnTo>
                    <a:pt x="71794" y="1310"/>
                  </a:lnTo>
                  <a:lnTo>
                    <a:pt x="55864" y="0"/>
                  </a:lnTo>
                  <a:lnTo>
                    <a:pt x="27165" y="11429"/>
                  </a:lnTo>
                  <a:lnTo>
                    <a:pt x="13022" y="26334"/>
                  </a:lnTo>
                  <a:lnTo>
                    <a:pt x="7613" y="35222"/>
                  </a:lnTo>
                  <a:lnTo>
                    <a:pt x="0" y="75677"/>
                  </a:lnTo>
                  <a:lnTo>
                    <a:pt x="4458" y="98563"/>
                  </a:lnTo>
                  <a:lnTo>
                    <a:pt x="20122" y="124601"/>
                  </a:lnTo>
                  <a:lnTo>
                    <a:pt x="34069" y="138634"/>
                  </a:lnTo>
                  <a:lnTo>
                    <a:pt x="51965" y="148770"/>
                  </a:lnTo>
                  <a:lnTo>
                    <a:pt x="71618" y="150936"/>
                  </a:lnTo>
                  <a:lnTo>
                    <a:pt x="99293" y="145578"/>
                  </a:lnTo>
                  <a:lnTo>
                    <a:pt x="123137" y="1372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76437" y="242155"/>
              <a:ext cx="130740" cy="210571"/>
            </a:xfrm>
            <a:custGeom>
              <a:avLst/>
              <a:gdLst/>
              <a:ahLst/>
              <a:cxnLst/>
              <a:rect l="0" t="0" r="0" b="0"/>
              <a:pathLst>
                <a:path w="130740" h="210571">
                  <a:moveTo>
                    <a:pt x="76495" y="0"/>
                  </a:moveTo>
                  <a:lnTo>
                    <a:pt x="32533" y="20243"/>
                  </a:lnTo>
                  <a:lnTo>
                    <a:pt x="18742" y="35903"/>
                  </a:lnTo>
                  <a:lnTo>
                    <a:pt x="356" y="74552"/>
                  </a:lnTo>
                  <a:lnTo>
                    <a:pt x="0" y="83627"/>
                  </a:lnTo>
                  <a:lnTo>
                    <a:pt x="5842" y="99948"/>
                  </a:lnTo>
                  <a:lnTo>
                    <a:pt x="13016" y="104067"/>
                  </a:lnTo>
                  <a:lnTo>
                    <a:pt x="33464" y="105523"/>
                  </a:lnTo>
                  <a:lnTo>
                    <a:pt x="95236" y="100103"/>
                  </a:lnTo>
                  <a:lnTo>
                    <a:pt x="106537" y="101830"/>
                  </a:lnTo>
                  <a:lnTo>
                    <a:pt x="115240" y="106491"/>
                  </a:lnTo>
                  <a:lnTo>
                    <a:pt x="128030" y="121029"/>
                  </a:lnTo>
                  <a:lnTo>
                    <a:pt x="130739" y="129819"/>
                  </a:lnTo>
                  <a:lnTo>
                    <a:pt x="130629" y="148944"/>
                  </a:lnTo>
                  <a:lnTo>
                    <a:pt x="123561" y="166023"/>
                  </a:lnTo>
                  <a:lnTo>
                    <a:pt x="118401" y="173853"/>
                  </a:lnTo>
                  <a:lnTo>
                    <a:pt x="103309" y="185672"/>
                  </a:lnTo>
                  <a:lnTo>
                    <a:pt x="57150" y="205385"/>
                  </a:lnTo>
                  <a:lnTo>
                    <a:pt x="34381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05699" y="189512"/>
              <a:ext cx="63172" cy="221100"/>
            </a:xfrm>
            <a:custGeom>
              <a:avLst/>
              <a:gdLst/>
              <a:ahLst/>
              <a:cxnLst/>
              <a:rect l="0" t="0" r="0" b="0"/>
              <a:pathLst>
                <a:path w="63172" h="221100">
                  <a:moveTo>
                    <a:pt x="0" y="0"/>
                  </a:moveTo>
                  <a:lnTo>
                    <a:pt x="11453" y="57264"/>
                  </a:lnTo>
                  <a:lnTo>
                    <a:pt x="24749" y="112567"/>
                  </a:lnTo>
                  <a:lnTo>
                    <a:pt x="38641" y="164522"/>
                  </a:lnTo>
                  <a:lnTo>
                    <a:pt x="52650" y="203554"/>
                  </a:lnTo>
                  <a:lnTo>
                    <a:pt x="63171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89886" y="157927"/>
              <a:ext cx="210570" cy="105286"/>
            </a:xfrm>
            <a:custGeom>
              <a:avLst/>
              <a:gdLst/>
              <a:ahLst/>
              <a:cxnLst/>
              <a:rect l="0" t="0" r="0" b="0"/>
              <a:pathLst>
                <a:path w="210570" h="105286">
                  <a:moveTo>
                    <a:pt x="210569" y="0"/>
                  </a:moveTo>
                  <a:lnTo>
                    <a:pt x="191419" y="16811"/>
                  </a:lnTo>
                  <a:lnTo>
                    <a:pt x="137352" y="43909"/>
                  </a:lnTo>
                  <a:lnTo>
                    <a:pt x="81171" y="71278"/>
                  </a:lnTo>
                  <a:lnTo>
                    <a:pt x="47447" y="86630"/>
                  </a:lnTo>
                  <a:lnTo>
                    <a:pt x="30446" y="9699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66441" y="263735"/>
              <a:ext cx="128772" cy="143793"/>
            </a:xfrm>
            <a:custGeom>
              <a:avLst/>
              <a:gdLst/>
              <a:ahLst/>
              <a:cxnLst/>
              <a:rect l="0" t="0" r="0" b="0"/>
              <a:pathLst>
                <a:path w="128772" h="143793">
                  <a:moveTo>
                    <a:pt x="23486" y="73176"/>
                  </a:moveTo>
                  <a:lnTo>
                    <a:pt x="41467" y="57535"/>
                  </a:lnTo>
                  <a:lnTo>
                    <a:pt x="82049" y="32743"/>
                  </a:lnTo>
                  <a:lnTo>
                    <a:pt x="84755" y="25164"/>
                  </a:lnTo>
                  <a:lnTo>
                    <a:pt x="81522" y="7384"/>
                  </a:lnTo>
                  <a:lnTo>
                    <a:pt x="75045" y="2409"/>
                  </a:lnTo>
                  <a:lnTo>
                    <a:pt x="55370" y="0"/>
                  </a:lnTo>
                  <a:lnTo>
                    <a:pt x="34147" y="5949"/>
                  </a:lnTo>
                  <a:lnTo>
                    <a:pt x="23574" y="10810"/>
                  </a:lnTo>
                  <a:lnTo>
                    <a:pt x="8708" y="25571"/>
                  </a:lnTo>
                  <a:lnTo>
                    <a:pt x="3105" y="34420"/>
                  </a:lnTo>
                  <a:lnTo>
                    <a:pt x="0" y="53612"/>
                  </a:lnTo>
                  <a:lnTo>
                    <a:pt x="7538" y="94528"/>
                  </a:lnTo>
                  <a:lnTo>
                    <a:pt x="22530" y="120317"/>
                  </a:lnTo>
                  <a:lnTo>
                    <a:pt x="41389" y="132342"/>
                  </a:lnTo>
                  <a:lnTo>
                    <a:pt x="65368" y="140417"/>
                  </a:lnTo>
                  <a:lnTo>
                    <a:pt x="101666" y="143792"/>
                  </a:lnTo>
                  <a:lnTo>
                    <a:pt x="128771" y="1363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16269" y="263553"/>
              <a:ext cx="147400" cy="117889"/>
            </a:xfrm>
            <a:custGeom>
              <a:avLst/>
              <a:gdLst/>
              <a:ahLst/>
              <a:cxnLst/>
              <a:rect l="0" t="0" r="0" b="0"/>
              <a:pathLst>
                <a:path w="147400" h="117889">
                  <a:moveTo>
                    <a:pt x="0" y="31244"/>
                  </a:moveTo>
                  <a:lnTo>
                    <a:pt x="0" y="53601"/>
                  </a:lnTo>
                  <a:lnTo>
                    <a:pt x="23719" y="115586"/>
                  </a:lnTo>
                  <a:lnTo>
                    <a:pt x="25171" y="117888"/>
                  </a:lnTo>
                  <a:lnTo>
                    <a:pt x="14337" y="63470"/>
                  </a:lnTo>
                  <a:lnTo>
                    <a:pt x="12221" y="36988"/>
                  </a:lnTo>
                  <a:lnTo>
                    <a:pt x="17520" y="15860"/>
                  </a:lnTo>
                  <a:lnTo>
                    <a:pt x="22208" y="6950"/>
                  </a:lnTo>
                  <a:lnTo>
                    <a:pt x="28844" y="2180"/>
                  </a:lnTo>
                  <a:lnTo>
                    <a:pt x="36777" y="170"/>
                  </a:lnTo>
                  <a:lnTo>
                    <a:pt x="45575" y="0"/>
                  </a:lnTo>
                  <a:lnTo>
                    <a:pt x="61589" y="6049"/>
                  </a:lnTo>
                  <a:lnTo>
                    <a:pt x="76506" y="17707"/>
                  </a:lnTo>
                  <a:lnTo>
                    <a:pt x="118092" y="66783"/>
                  </a:lnTo>
                  <a:lnTo>
                    <a:pt x="147399" y="1154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53140" y="136870"/>
              <a:ext cx="52643" cy="200042"/>
            </a:xfrm>
            <a:custGeom>
              <a:avLst/>
              <a:gdLst/>
              <a:ahLst/>
              <a:cxnLst/>
              <a:rect l="0" t="0" r="0" b="0"/>
              <a:pathLst>
                <a:path w="52643" h="200042">
                  <a:moveTo>
                    <a:pt x="0" y="0"/>
                  </a:moveTo>
                  <a:lnTo>
                    <a:pt x="0" y="58617"/>
                  </a:lnTo>
                  <a:lnTo>
                    <a:pt x="15641" y="111621"/>
                  </a:lnTo>
                  <a:lnTo>
                    <a:pt x="34844" y="167904"/>
                  </a:lnTo>
                  <a:lnTo>
                    <a:pt x="52642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400497" y="231626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1297" y="17959"/>
                  </a:lnTo>
                  <a:lnTo>
                    <a:pt x="26128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89664" y="115813"/>
              <a:ext cx="195103" cy="224501"/>
            </a:xfrm>
            <a:custGeom>
              <a:avLst/>
              <a:gdLst/>
              <a:ahLst/>
              <a:cxnLst/>
              <a:rect l="0" t="0" r="0" b="0"/>
              <a:pathLst>
                <a:path w="195103" h="224501">
                  <a:moveTo>
                    <a:pt x="5589" y="0"/>
                  </a:moveTo>
                  <a:lnTo>
                    <a:pt x="0" y="16768"/>
                  </a:lnTo>
                  <a:lnTo>
                    <a:pt x="3495" y="34358"/>
                  </a:lnTo>
                  <a:lnTo>
                    <a:pt x="24031" y="92999"/>
                  </a:lnTo>
                  <a:lnTo>
                    <a:pt x="49713" y="156078"/>
                  </a:lnTo>
                  <a:lnTo>
                    <a:pt x="68563" y="210326"/>
                  </a:lnTo>
                  <a:lnTo>
                    <a:pt x="73352" y="224500"/>
                  </a:lnTo>
                  <a:lnTo>
                    <a:pt x="70641" y="211578"/>
                  </a:lnTo>
                  <a:lnTo>
                    <a:pt x="69596" y="190741"/>
                  </a:lnTo>
                  <a:lnTo>
                    <a:pt x="75371" y="172121"/>
                  </a:lnTo>
                  <a:lnTo>
                    <a:pt x="80186" y="163880"/>
                  </a:lnTo>
                  <a:lnTo>
                    <a:pt x="98015" y="151605"/>
                  </a:lnTo>
                  <a:lnTo>
                    <a:pt x="109321" y="146693"/>
                  </a:lnTo>
                  <a:lnTo>
                    <a:pt x="119197" y="145759"/>
                  </a:lnTo>
                  <a:lnTo>
                    <a:pt x="136410" y="150959"/>
                  </a:lnTo>
                  <a:lnTo>
                    <a:pt x="159255" y="167041"/>
                  </a:lnTo>
                  <a:lnTo>
                    <a:pt x="183550" y="202411"/>
                  </a:lnTo>
                  <a:lnTo>
                    <a:pt x="195102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693218" y="157927"/>
              <a:ext cx="102261" cy="189514"/>
            </a:xfrm>
            <a:custGeom>
              <a:avLst/>
              <a:gdLst/>
              <a:ahLst/>
              <a:cxnLst/>
              <a:rect l="0" t="0" r="0" b="0"/>
              <a:pathLst>
                <a:path w="102261" h="189514">
                  <a:moveTo>
                    <a:pt x="54720" y="0"/>
                  </a:moveTo>
                  <a:lnTo>
                    <a:pt x="30673" y="9575"/>
                  </a:lnTo>
                  <a:lnTo>
                    <a:pt x="16346" y="20243"/>
                  </a:lnTo>
                  <a:lnTo>
                    <a:pt x="716" y="44992"/>
                  </a:lnTo>
                  <a:lnTo>
                    <a:pt x="0" y="53392"/>
                  </a:lnTo>
                  <a:lnTo>
                    <a:pt x="5443" y="68963"/>
                  </a:lnTo>
                  <a:lnTo>
                    <a:pt x="18781" y="80563"/>
                  </a:lnTo>
                  <a:lnTo>
                    <a:pt x="37577" y="88448"/>
                  </a:lnTo>
                  <a:lnTo>
                    <a:pt x="72127" y="95227"/>
                  </a:lnTo>
                  <a:lnTo>
                    <a:pt x="90142" y="105104"/>
                  </a:lnTo>
                  <a:lnTo>
                    <a:pt x="95882" y="113353"/>
                  </a:lnTo>
                  <a:lnTo>
                    <a:pt x="102260" y="134997"/>
                  </a:lnTo>
                  <a:lnTo>
                    <a:pt x="101621" y="144980"/>
                  </a:lnTo>
                  <a:lnTo>
                    <a:pt x="94672" y="162312"/>
                  </a:lnTo>
                  <a:lnTo>
                    <a:pt x="80665" y="174694"/>
                  </a:lnTo>
                  <a:lnTo>
                    <a:pt x="5472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84850" y="273740"/>
              <a:ext cx="126342" cy="368499"/>
            </a:xfrm>
            <a:custGeom>
              <a:avLst/>
              <a:gdLst/>
              <a:ahLst/>
              <a:cxnLst/>
              <a:rect l="0" t="0" r="0" b="0"/>
              <a:pathLst>
                <a:path w="126342" h="368499">
                  <a:moveTo>
                    <a:pt x="0" y="0"/>
                  </a:moveTo>
                  <a:lnTo>
                    <a:pt x="3119" y="48931"/>
                  </a:lnTo>
                  <a:lnTo>
                    <a:pt x="14572" y="96777"/>
                  </a:lnTo>
                  <a:lnTo>
                    <a:pt x="33814" y="154167"/>
                  </a:lnTo>
                  <a:lnTo>
                    <a:pt x="57285" y="216110"/>
                  </a:lnTo>
                  <a:lnTo>
                    <a:pt x="84452" y="278432"/>
                  </a:lnTo>
                  <a:lnTo>
                    <a:pt x="110946" y="334974"/>
                  </a:lnTo>
                  <a:lnTo>
                    <a:pt x="126341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32248" y="221098"/>
              <a:ext cx="105286" cy="379027"/>
            </a:xfrm>
            <a:custGeom>
              <a:avLst/>
              <a:gdLst/>
              <a:ahLst/>
              <a:cxnLst/>
              <a:rect l="0" t="0" r="0" b="0"/>
              <a:pathLst>
                <a:path w="105286" h="379027">
                  <a:moveTo>
                    <a:pt x="0" y="0"/>
                  </a:moveTo>
                  <a:lnTo>
                    <a:pt x="5590" y="58617"/>
                  </a:lnTo>
                  <a:lnTo>
                    <a:pt x="21331" y="115214"/>
                  </a:lnTo>
                  <a:lnTo>
                    <a:pt x="45877" y="168377"/>
                  </a:lnTo>
                  <a:lnTo>
                    <a:pt x="62528" y="216793"/>
                  </a:lnTo>
                  <a:lnTo>
                    <a:pt x="77082" y="270811"/>
                  </a:lnTo>
                  <a:lnTo>
                    <a:pt x="91222" y="322512"/>
                  </a:lnTo>
                  <a:lnTo>
                    <a:pt x="105285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16435" y="452725"/>
              <a:ext cx="147400" cy="73700"/>
            </a:xfrm>
            <a:custGeom>
              <a:avLst/>
              <a:gdLst/>
              <a:ahLst/>
              <a:cxnLst/>
              <a:rect l="0" t="0" r="0" b="0"/>
              <a:pathLst>
                <a:path w="147400" h="73700">
                  <a:moveTo>
                    <a:pt x="147399" y="0"/>
                  </a:moveTo>
                  <a:lnTo>
                    <a:pt x="104707" y="14572"/>
                  </a:lnTo>
                  <a:lnTo>
                    <a:pt x="42063" y="52997"/>
                  </a:lnTo>
                  <a:lnTo>
                    <a:pt x="16752" y="6756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318671" y="400082"/>
              <a:ext cx="131602" cy="161010"/>
            </a:xfrm>
            <a:custGeom>
              <a:avLst/>
              <a:gdLst/>
              <a:ahLst/>
              <a:cxnLst/>
              <a:rect l="0" t="0" r="0" b="0"/>
              <a:pathLst>
                <a:path w="131602" h="161010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8" y="115543"/>
                  </a:lnTo>
                  <a:lnTo>
                    <a:pt x="28182" y="141730"/>
                  </a:lnTo>
                  <a:lnTo>
                    <a:pt x="44061" y="153848"/>
                  </a:lnTo>
                  <a:lnTo>
                    <a:pt x="53209" y="158718"/>
                  </a:lnTo>
                  <a:lnTo>
                    <a:pt x="72732" y="161009"/>
                  </a:lnTo>
                  <a:lnTo>
                    <a:pt x="91937" y="156957"/>
                  </a:lnTo>
                  <a:lnTo>
                    <a:pt x="108272" y="147358"/>
                  </a:lnTo>
                  <a:lnTo>
                    <a:pt x="120212" y="132173"/>
                  </a:lnTo>
                  <a:lnTo>
                    <a:pt x="128247" y="112556"/>
                  </a:lnTo>
                  <a:lnTo>
                    <a:pt x="131601" y="76374"/>
                  </a:lnTo>
                  <a:lnTo>
                    <a:pt x="124536" y="42907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474404" y="366966"/>
              <a:ext cx="168457" cy="167642"/>
            </a:xfrm>
            <a:custGeom>
              <a:avLst/>
              <a:gdLst/>
              <a:ahLst/>
              <a:cxnLst/>
              <a:rect l="0" t="0" r="0" b="0"/>
              <a:pathLst>
                <a:path w="168457" h="167642">
                  <a:moveTo>
                    <a:pt x="0" y="22588"/>
                  </a:moveTo>
                  <a:lnTo>
                    <a:pt x="14654" y="81205"/>
                  </a:lnTo>
                  <a:lnTo>
                    <a:pt x="44214" y="139465"/>
                  </a:lnTo>
                  <a:lnTo>
                    <a:pt x="63109" y="167641"/>
                  </a:lnTo>
                  <a:lnTo>
                    <a:pt x="61959" y="167253"/>
                  </a:lnTo>
                  <a:lnTo>
                    <a:pt x="58854" y="164655"/>
                  </a:lnTo>
                  <a:lnTo>
                    <a:pt x="38533" y="101298"/>
                  </a:lnTo>
                  <a:lnTo>
                    <a:pt x="26892" y="47927"/>
                  </a:lnTo>
                  <a:lnTo>
                    <a:pt x="28720" y="24491"/>
                  </a:lnTo>
                  <a:lnTo>
                    <a:pt x="33185" y="15668"/>
                  </a:lnTo>
                  <a:lnTo>
                    <a:pt x="47504" y="2745"/>
                  </a:lnTo>
                  <a:lnTo>
                    <a:pt x="56236" y="0"/>
                  </a:lnTo>
                  <a:lnTo>
                    <a:pt x="75297" y="71"/>
                  </a:lnTo>
                  <a:lnTo>
                    <a:pt x="105758" y="12277"/>
                  </a:lnTo>
                  <a:lnTo>
                    <a:pt x="153843" y="60056"/>
                  </a:lnTo>
                  <a:lnTo>
                    <a:pt x="161961" y="74725"/>
                  </a:lnTo>
                  <a:lnTo>
                    <a:pt x="168456" y="962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19517" y="136695"/>
              <a:ext cx="149686" cy="350601"/>
            </a:xfrm>
            <a:custGeom>
              <a:avLst/>
              <a:gdLst/>
              <a:ahLst/>
              <a:cxnLst/>
              <a:rect l="0" t="0" r="0" b="0"/>
              <a:pathLst>
                <a:path w="149686" h="350601">
                  <a:moveTo>
                    <a:pt x="128628" y="242330"/>
                  </a:moveTo>
                  <a:lnTo>
                    <a:pt x="93730" y="198368"/>
                  </a:lnTo>
                  <a:lnTo>
                    <a:pt x="71394" y="187696"/>
                  </a:lnTo>
                  <a:lnTo>
                    <a:pt x="58886" y="184851"/>
                  </a:lnTo>
                  <a:lnTo>
                    <a:pt x="47038" y="186463"/>
                  </a:lnTo>
                  <a:lnTo>
                    <a:pt x="24515" y="197613"/>
                  </a:lnTo>
                  <a:lnTo>
                    <a:pt x="9046" y="214267"/>
                  </a:lnTo>
                  <a:lnTo>
                    <a:pt x="3283" y="223622"/>
                  </a:lnTo>
                  <a:lnTo>
                    <a:pt x="0" y="249613"/>
                  </a:lnTo>
                  <a:lnTo>
                    <a:pt x="7423" y="302781"/>
                  </a:lnTo>
                  <a:lnTo>
                    <a:pt x="22395" y="330692"/>
                  </a:lnTo>
                  <a:lnTo>
                    <a:pt x="38130" y="343213"/>
                  </a:lnTo>
                  <a:lnTo>
                    <a:pt x="47239" y="348190"/>
                  </a:lnTo>
                  <a:lnTo>
                    <a:pt x="69838" y="350600"/>
                  </a:lnTo>
                  <a:lnTo>
                    <a:pt x="82415" y="349605"/>
                  </a:lnTo>
                  <a:lnTo>
                    <a:pt x="102630" y="339141"/>
                  </a:lnTo>
                  <a:lnTo>
                    <a:pt x="111296" y="331437"/>
                  </a:lnTo>
                  <a:lnTo>
                    <a:pt x="124044" y="307280"/>
                  </a:lnTo>
                  <a:lnTo>
                    <a:pt x="131270" y="279386"/>
                  </a:lnTo>
                  <a:lnTo>
                    <a:pt x="126377" y="226643"/>
                  </a:lnTo>
                  <a:lnTo>
                    <a:pt x="117432" y="174511"/>
                  </a:lnTo>
                  <a:lnTo>
                    <a:pt x="104254" y="117731"/>
                  </a:lnTo>
                  <a:lnTo>
                    <a:pt x="85531" y="73221"/>
                  </a:lnTo>
                  <a:lnTo>
                    <a:pt x="52647" y="13766"/>
                  </a:lnTo>
                  <a:lnTo>
                    <a:pt x="46388" y="5726"/>
                  </a:lnTo>
                  <a:lnTo>
                    <a:pt x="38706" y="1536"/>
                  </a:lnTo>
                  <a:lnTo>
                    <a:pt x="20813" y="0"/>
                  </a:lnTo>
                  <a:lnTo>
                    <a:pt x="15807" y="5907"/>
                  </a:lnTo>
                  <a:lnTo>
                    <a:pt x="13364" y="28069"/>
                  </a:lnTo>
                  <a:lnTo>
                    <a:pt x="22498" y="88786"/>
                  </a:lnTo>
                  <a:lnTo>
                    <a:pt x="45619" y="147053"/>
                  </a:lnTo>
                  <a:lnTo>
                    <a:pt x="72717" y="203623"/>
                  </a:lnTo>
                  <a:lnTo>
                    <a:pt x="93604" y="234631"/>
                  </a:lnTo>
                  <a:lnTo>
                    <a:pt x="149685" y="2844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73417" y="210569"/>
              <a:ext cx="76417" cy="177662"/>
            </a:xfrm>
            <a:custGeom>
              <a:avLst/>
              <a:gdLst/>
              <a:ahLst/>
              <a:cxnLst/>
              <a:rect l="0" t="0" r="0" b="0"/>
              <a:pathLst>
                <a:path w="76417" h="177662">
                  <a:moveTo>
                    <a:pt x="37899" y="136871"/>
                  </a:moveTo>
                  <a:lnTo>
                    <a:pt x="55879" y="160917"/>
                  </a:lnTo>
                  <a:lnTo>
                    <a:pt x="76372" y="177661"/>
                  </a:lnTo>
                  <a:lnTo>
                    <a:pt x="76416" y="176932"/>
                  </a:lnTo>
                  <a:lnTo>
                    <a:pt x="24285" y="116082"/>
                  </a:lnTo>
                  <a:lnTo>
                    <a:pt x="10011" y="99945"/>
                  </a:lnTo>
                  <a:lnTo>
                    <a:pt x="2107" y="78736"/>
                  </a:lnTo>
                  <a:lnTo>
                    <a:pt x="0" y="66529"/>
                  </a:lnTo>
                  <a:lnTo>
                    <a:pt x="3897" y="46726"/>
                  </a:lnTo>
                  <a:lnTo>
                    <a:pt x="19246" y="22424"/>
                  </a:lnTo>
                  <a:lnTo>
                    <a:pt x="378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87964" y="229207"/>
              <a:ext cx="165508" cy="142529"/>
            </a:xfrm>
            <a:custGeom>
              <a:avLst/>
              <a:gdLst/>
              <a:ahLst/>
              <a:cxnLst/>
              <a:rect l="0" t="0" r="0" b="0"/>
              <a:pathLst>
                <a:path w="165508" h="142529">
                  <a:moveTo>
                    <a:pt x="70751" y="55062"/>
                  </a:moveTo>
                  <a:lnTo>
                    <a:pt x="87518" y="49473"/>
                  </a:lnTo>
                  <a:lnTo>
                    <a:pt x="92458" y="43147"/>
                  </a:lnTo>
                  <a:lnTo>
                    <a:pt x="97946" y="23640"/>
                  </a:lnTo>
                  <a:lnTo>
                    <a:pt x="95900" y="15397"/>
                  </a:lnTo>
                  <a:lnTo>
                    <a:pt x="91026" y="8731"/>
                  </a:lnTo>
                  <a:lnTo>
                    <a:pt x="84268" y="3118"/>
                  </a:lnTo>
                  <a:lnTo>
                    <a:pt x="64280" y="0"/>
                  </a:lnTo>
                  <a:lnTo>
                    <a:pt x="42139" y="3684"/>
                  </a:lnTo>
                  <a:lnTo>
                    <a:pt x="24499" y="13120"/>
                  </a:lnTo>
                  <a:lnTo>
                    <a:pt x="11980" y="28232"/>
                  </a:lnTo>
                  <a:lnTo>
                    <a:pt x="3686" y="47817"/>
                  </a:lnTo>
                  <a:lnTo>
                    <a:pt x="0" y="72119"/>
                  </a:lnTo>
                  <a:lnTo>
                    <a:pt x="4601" y="92279"/>
                  </a:lnTo>
                  <a:lnTo>
                    <a:pt x="15614" y="109037"/>
                  </a:lnTo>
                  <a:lnTo>
                    <a:pt x="41546" y="130456"/>
                  </a:lnTo>
                  <a:lnTo>
                    <a:pt x="61280" y="140433"/>
                  </a:lnTo>
                  <a:lnTo>
                    <a:pt x="87989" y="142528"/>
                  </a:lnTo>
                  <a:lnTo>
                    <a:pt x="149580" y="132481"/>
                  </a:lnTo>
                  <a:lnTo>
                    <a:pt x="165507" y="1287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998328" y="21560"/>
              <a:ext cx="181486" cy="329356"/>
            </a:xfrm>
            <a:custGeom>
              <a:avLst/>
              <a:gdLst/>
              <a:ahLst/>
              <a:cxnLst/>
              <a:rect l="0" t="0" r="0" b="0"/>
              <a:pathLst>
                <a:path w="181486" h="329356">
                  <a:moveTo>
                    <a:pt x="139371" y="231123"/>
                  </a:moveTo>
                  <a:lnTo>
                    <a:pt x="129796" y="207077"/>
                  </a:lnTo>
                  <a:lnTo>
                    <a:pt x="119128" y="192750"/>
                  </a:lnTo>
                  <a:lnTo>
                    <a:pt x="94379" y="177120"/>
                  </a:lnTo>
                  <a:lnTo>
                    <a:pt x="74921" y="175146"/>
                  </a:lnTo>
                  <a:lnTo>
                    <a:pt x="33834" y="183411"/>
                  </a:lnTo>
                  <a:lnTo>
                    <a:pt x="25729" y="188787"/>
                  </a:lnTo>
                  <a:lnTo>
                    <a:pt x="13604" y="204118"/>
                  </a:lnTo>
                  <a:lnTo>
                    <a:pt x="201" y="232481"/>
                  </a:lnTo>
                  <a:lnTo>
                    <a:pt x="0" y="274289"/>
                  </a:lnTo>
                  <a:lnTo>
                    <a:pt x="12938" y="312544"/>
                  </a:lnTo>
                  <a:lnTo>
                    <a:pt x="21157" y="320499"/>
                  </a:lnTo>
                  <a:lnTo>
                    <a:pt x="42768" y="329337"/>
                  </a:lnTo>
                  <a:lnTo>
                    <a:pt x="52742" y="329355"/>
                  </a:lnTo>
                  <a:lnTo>
                    <a:pt x="70064" y="323135"/>
                  </a:lnTo>
                  <a:lnTo>
                    <a:pt x="92969" y="300890"/>
                  </a:lnTo>
                  <a:lnTo>
                    <a:pt x="108985" y="272072"/>
                  </a:lnTo>
                  <a:lnTo>
                    <a:pt x="116471" y="214082"/>
                  </a:lnTo>
                  <a:lnTo>
                    <a:pt x="116598" y="163553"/>
                  </a:lnTo>
                  <a:lnTo>
                    <a:pt x="109747" y="112707"/>
                  </a:lnTo>
                  <a:lnTo>
                    <a:pt x="93832" y="53011"/>
                  </a:lnTo>
                  <a:lnTo>
                    <a:pt x="75185" y="16523"/>
                  </a:lnTo>
                  <a:lnTo>
                    <a:pt x="68504" y="7338"/>
                  </a:lnTo>
                  <a:lnTo>
                    <a:pt x="60541" y="2384"/>
                  </a:lnTo>
                  <a:lnTo>
                    <a:pt x="42335" y="0"/>
                  </a:lnTo>
                  <a:lnTo>
                    <a:pt x="34906" y="4512"/>
                  </a:lnTo>
                  <a:lnTo>
                    <a:pt x="23532" y="22003"/>
                  </a:lnTo>
                  <a:lnTo>
                    <a:pt x="20817" y="48494"/>
                  </a:lnTo>
                  <a:lnTo>
                    <a:pt x="28985" y="96292"/>
                  </a:lnTo>
                  <a:lnTo>
                    <a:pt x="52706" y="159257"/>
                  </a:lnTo>
                  <a:lnTo>
                    <a:pt x="89989" y="214236"/>
                  </a:lnTo>
                  <a:lnTo>
                    <a:pt x="119280" y="247177"/>
                  </a:lnTo>
                  <a:lnTo>
                    <a:pt x="150186" y="268635"/>
                  </a:lnTo>
                  <a:lnTo>
                    <a:pt x="167574" y="278211"/>
                  </a:lnTo>
                  <a:lnTo>
                    <a:pt x="181485" y="2942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224122" y="63170"/>
              <a:ext cx="82034" cy="263214"/>
            </a:xfrm>
            <a:custGeom>
              <a:avLst/>
              <a:gdLst/>
              <a:ahLst/>
              <a:cxnLst/>
              <a:rect l="0" t="0" r="0" b="0"/>
              <a:pathLst>
                <a:path w="82034" h="26321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8177" y="126721"/>
                  </a:lnTo>
                  <a:lnTo>
                    <a:pt x="37246" y="176627"/>
                  </a:lnTo>
                  <a:lnTo>
                    <a:pt x="68495" y="237340"/>
                  </a:lnTo>
                  <a:lnTo>
                    <a:pt x="82033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148228" y="178984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20367" y="5589"/>
                  </a:lnTo>
                  <a:lnTo>
                    <a:pt x="67363" y="17958"/>
                  </a:lnTo>
                  <a:lnTo>
                    <a:pt x="25004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285098" y="63170"/>
              <a:ext cx="242156" cy="242157"/>
            </a:xfrm>
            <a:custGeom>
              <a:avLst/>
              <a:gdLst/>
              <a:ahLst/>
              <a:cxnLst/>
              <a:rect l="0" t="0" r="0" b="0"/>
              <a:pathLst>
                <a:path w="242156" h="242157">
                  <a:moveTo>
                    <a:pt x="0" y="0"/>
                  </a:moveTo>
                  <a:lnTo>
                    <a:pt x="19128" y="61111"/>
                  </a:lnTo>
                  <a:lnTo>
                    <a:pt x="43119" y="111118"/>
                  </a:lnTo>
                  <a:lnTo>
                    <a:pt x="77341" y="170914"/>
                  </a:lnTo>
                  <a:lnTo>
                    <a:pt x="108590" y="233105"/>
                  </a:lnTo>
                  <a:lnTo>
                    <a:pt x="111540" y="197695"/>
                  </a:lnTo>
                  <a:lnTo>
                    <a:pt x="120136" y="167761"/>
                  </a:lnTo>
                  <a:lnTo>
                    <a:pt x="126884" y="160974"/>
                  </a:lnTo>
                  <a:lnTo>
                    <a:pt x="146860" y="153432"/>
                  </a:lnTo>
                  <a:lnTo>
                    <a:pt x="156398" y="153761"/>
                  </a:lnTo>
                  <a:lnTo>
                    <a:pt x="173236" y="160365"/>
                  </a:lnTo>
                  <a:lnTo>
                    <a:pt x="223307" y="213452"/>
                  </a:lnTo>
                  <a:lnTo>
                    <a:pt x="242155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515677" y="105284"/>
              <a:ext cx="158454" cy="189514"/>
            </a:xfrm>
            <a:custGeom>
              <a:avLst/>
              <a:gdLst/>
              <a:ahLst/>
              <a:cxnLst/>
              <a:rect l="0" t="0" r="0" b="0"/>
              <a:pathLst>
                <a:path w="158454" h="189514">
                  <a:moveTo>
                    <a:pt x="95805" y="0"/>
                  </a:moveTo>
                  <a:lnTo>
                    <a:pt x="73448" y="0"/>
                  </a:lnTo>
                  <a:lnTo>
                    <a:pt x="56233" y="6240"/>
                  </a:lnTo>
                  <a:lnTo>
                    <a:pt x="20527" y="29309"/>
                  </a:lnTo>
                  <a:lnTo>
                    <a:pt x="6586" y="45782"/>
                  </a:lnTo>
                  <a:lnTo>
                    <a:pt x="1231" y="55088"/>
                  </a:lnTo>
                  <a:lnTo>
                    <a:pt x="0" y="63632"/>
                  </a:lnTo>
                  <a:lnTo>
                    <a:pt x="4871" y="79364"/>
                  </a:lnTo>
                  <a:lnTo>
                    <a:pt x="11786" y="84495"/>
                  </a:lnTo>
                  <a:lnTo>
                    <a:pt x="31946" y="90196"/>
                  </a:lnTo>
                  <a:lnTo>
                    <a:pt x="93519" y="97276"/>
                  </a:lnTo>
                  <a:lnTo>
                    <a:pt x="126713" y="109151"/>
                  </a:lnTo>
                  <a:lnTo>
                    <a:pt x="137467" y="114882"/>
                  </a:lnTo>
                  <a:lnTo>
                    <a:pt x="152536" y="130607"/>
                  </a:lnTo>
                  <a:lnTo>
                    <a:pt x="158192" y="139714"/>
                  </a:lnTo>
                  <a:lnTo>
                    <a:pt x="158453" y="148125"/>
                  </a:lnTo>
                  <a:lnTo>
                    <a:pt x="155118" y="156072"/>
                  </a:lnTo>
                  <a:lnTo>
                    <a:pt x="143223" y="169971"/>
                  </a:lnTo>
                  <a:lnTo>
                    <a:pt x="116861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Freeform 72"/>
          <p:cNvSpPr/>
          <p:nvPr/>
        </p:nvSpPr>
        <p:spPr>
          <a:xfrm>
            <a:off x="3253305" y="431668"/>
            <a:ext cx="1400292" cy="315856"/>
          </a:xfrm>
          <a:custGeom>
            <a:avLst/>
            <a:gdLst/>
            <a:ahLst/>
            <a:cxnLst/>
            <a:rect l="0" t="0" r="0" b="0"/>
            <a:pathLst>
              <a:path w="1400292" h="315856">
                <a:moveTo>
                  <a:pt x="1400291" y="0"/>
                </a:moveTo>
                <a:lnTo>
                  <a:pt x="1351360" y="0"/>
                </a:lnTo>
                <a:lnTo>
                  <a:pt x="1292229" y="0"/>
                </a:lnTo>
                <a:lnTo>
                  <a:pt x="1235489" y="1170"/>
                </a:lnTo>
                <a:lnTo>
                  <a:pt x="1176101" y="11453"/>
                </a:lnTo>
                <a:lnTo>
                  <a:pt x="1113981" y="19160"/>
                </a:lnTo>
                <a:lnTo>
                  <a:pt x="1055480" y="27918"/>
                </a:lnTo>
                <a:lnTo>
                  <a:pt x="1005926" y="31669"/>
                </a:lnTo>
                <a:lnTo>
                  <a:pt x="955369" y="39669"/>
                </a:lnTo>
                <a:lnTo>
                  <a:pt x="892651" y="52853"/>
                </a:lnTo>
                <a:lnTo>
                  <a:pt x="829873" y="61133"/>
                </a:lnTo>
                <a:lnTo>
                  <a:pt x="781022" y="68156"/>
                </a:lnTo>
                <a:lnTo>
                  <a:pt x="720519" y="81010"/>
                </a:lnTo>
                <a:lnTo>
                  <a:pt x="660388" y="94814"/>
                </a:lnTo>
                <a:lnTo>
                  <a:pt x="598121" y="108806"/>
                </a:lnTo>
                <a:lnTo>
                  <a:pt x="540761" y="124004"/>
                </a:lnTo>
                <a:lnTo>
                  <a:pt x="484370" y="145204"/>
                </a:lnTo>
                <a:lnTo>
                  <a:pt x="422582" y="161003"/>
                </a:lnTo>
                <a:lnTo>
                  <a:pt x="362457" y="175389"/>
                </a:lnTo>
                <a:lnTo>
                  <a:pt x="305520" y="192616"/>
                </a:lnTo>
                <a:lnTo>
                  <a:pt x="242398" y="216611"/>
                </a:lnTo>
                <a:lnTo>
                  <a:pt x="188868" y="234553"/>
                </a:lnTo>
                <a:lnTo>
                  <a:pt x="133234" y="254692"/>
                </a:lnTo>
                <a:lnTo>
                  <a:pt x="78354" y="278340"/>
                </a:lnTo>
                <a:lnTo>
                  <a:pt x="21670" y="306900"/>
                </a:lnTo>
                <a:lnTo>
                  <a:pt x="0" y="31585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6222342" y="2800580"/>
            <a:ext cx="2937451" cy="63172"/>
          </a:xfrm>
          <a:custGeom>
            <a:avLst/>
            <a:gdLst/>
            <a:ahLst/>
            <a:cxnLst/>
            <a:rect l="0" t="0" r="0" b="0"/>
            <a:pathLst>
              <a:path w="2937451" h="63172">
                <a:moveTo>
                  <a:pt x="2937450" y="52642"/>
                </a:moveTo>
                <a:lnTo>
                  <a:pt x="2878834" y="52642"/>
                </a:lnTo>
                <a:lnTo>
                  <a:pt x="2822320" y="52642"/>
                </a:lnTo>
                <a:lnTo>
                  <a:pt x="2769587" y="51473"/>
                </a:lnTo>
                <a:lnTo>
                  <a:pt x="2725497" y="45407"/>
                </a:lnTo>
                <a:lnTo>
                  <a:pt x="2662650" y="43090"/>
                </a:lnTo>
                <a:lnTo>
                  <a:pt x="2616056" y="42548"/>
                </a:lnTo>
                <a:lnTo>
                  <a:pt x="2560553" y="42242"/>
                </a:lnTo>
                <a:lnTo>
                  <a:pt x="2508882" y="36563"/>
                </a:lnTo>
                <a:lnTo>
                  <a:pt x="2447426" y="32568"/>
                </a:lnTo>
                <a:lnTo>
                  <a:pt x="2387107" y="28660"/>
                </a:lnTo>
                <a:lnTo>
                  <a:pt x="2324803" y="22559"/>
                </a:lnTo>
                <a:lnTo>
                  <a:pt x="2276033" y="21502"/>
                </a:lnTo>
                <a:lnTo>
                  <a:pt x="2214388" y="19975"/>
                </a:lnTo>
                <a:lnTo>
                  <a:pt x="2165459" y="13847"/>
                </a:lnTo>
                <a:lnTo>
                  <a:pt x="2103293" y="11184"/>
                </a:lnTo>
                <a:lnTo>
                  <a:pt x="2040623" y="10658"/>
                </a:lnTo>
                <a:lnTo>
                  <a:pt x="1982014" y="9384"/>
                </a:lnTo>
                <a:lnTo>
                  <a:pt x="1933611" y="3300"/>
                </a:lnTo>
                <a:lnTo>
                  <a:pt x="1871622" y="652"/>
                </a:lnTo>
                <a:lnTo>
                  <a:pt x="1808987" y="129"/>
                </a:lnTo>
                <a:lnTo>
                  <a:pt x="1760161" y="38"/>
                </a:lnTo>
                <a:lnTo>
                  <a:pt x="1698497" y="7"/>
                </a:lnTo>
                <a:lnTo>
                  <a:pt x="1648395" y="2"/>
                </a:lnTo>
                <a:lnTo>
                  <a:pt x="1597675" y="1"/>
                </a:lnTo>
                <a:lnTo>
                  <a:pt x="1534903" y="0"/>
                </a:lnTo>
                <a:lnTo>
                  <a:pt x="1472113" y="0"/>
                </a:lnTo>
                <a:lnTo>
                  <a:pt x="1413481" y="0"/>
                </a:lnTo>
                <a:lnTo>
                  <a:pt x="1365073" y="0"/>
                </a:lnTo>
                <a:lnTo>
                  <a:pt x="1303083" y="3119"/>
                </a:lnTo>
                <a:lnTo>
                  <a:pt x="1240448" y="9065"/>
                </a:lnTo>
                <a:lnTo>
                  <a:pt x="1191623" y="10095"/>
                </a:lnTo>
                <a:lnTo>
                  <a:pt x="1129958" y="10443"/>
                </a:lnTo>
                <a:lnTo>
                  <a:pt x="1081026" y="11673"/>
                </a:lnTo>
                <a:lnTo>
                  <a:pt x="1021977" y="18857"/>
                </a:lnTo>
                <a:lnTo>
                  <a:pt x="959663" y="20622"/>
                </a:lnTo>
                <a:lnTo>
                  <a:pt x="899434" y="20971"/>
                </a:lnTo>
                <a:lnTo>
                  <a:pt x="842477" y="24159"/>
                </a:lnTo>
                <a:lnTo>
                  <a:pt x="786167" y="30118"/>
                </a:lnTo>
                <a:lnTo>
                  <a:pt x="728814" y="31295"/>
                </a:lnTo>
                <a:lnTo>
                  <a:pt x="665492" y="31528"/>
                </a:lnTo>
                <a:lnTo>
                  <a:pt x="607577" y="37163"/>
                </a:lnTo>
                <a:lnTo>
                  <a:pt x="549907" y="41136"/>
                </a:lnTo>
                <a:lnTo>
                  <a:pt x="486522" y="41921"/>
                </a:lnTo>
                <a:lnTo>
                  <a:pt x="428596" y="42076"/>
                </a:lnTo>
                <a:lnTo>
                  <a:pt x="369406" y="42103"/>
                </a:lnTo>
                <a:lnTo>
                  <a:pt x="323667" y="42109"/>
                </a:lnTo>
                <a:lnTo>
                  <a:pt x="261238" y="45232"/>
                </a:lnTo>
                <a:lnTo>
                  <a:pt x="198221" y="51179"/>
                </a:lnTo>
                <a:lnTo>
                  <a:pt x="137204" y="52353"/>
                </a:lnTo>
                <a:lnTo>
                  <a:pt x="75488" y="53726"/>
                </a:lnTo>
                <a:lnTo>
                  <a:pt x="16644" y="60959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981598" y="431668"/>
            <a:ext cx="1534713" cy="579068"/>
            <a:chOff x="981598" y="431668"/>
            <a:chExt cx="1534713" cy="579068"/>
          </a:xfrm>
        </p:grpSpPr>
        <p:sp>
          <p:nvSpPr>
            <p:cNvPr id="2" name="Freeform 1"/>
            <p:cNvSpPr/>
            <p:nvPr/>
          </p:nvSpPr>
          <p:spPr>
            <a:xfrm>
              <a:off x="981598" y="431668"/>
              <a:ext cx="499923" cy="545453"/>
            </a:xfrm>
            <a:custGeom>
              <a:avLst/>
              <a:gdLst/>
              <a:ahLst/>
              <a:cxnLst/>
              <a:rect l="0" t="0" r="0" b="0"/>
              <a:pathLst>
                <a:path w="499923" h="545453">
                  <a:moveTo>
                    <a:pt x="229179" y="0"/>
                  </a:moveTo>
                  <a:lnTo>
                    <a:pt x="186487" y="3119"/>
                  </a:lnTo>
                  <a:lnTo>
                    <a:pt x="139247" y="20243"/>
                  </a:lnTo>
                  <a:lnTo>
                    <a:pt x="82415" y="64450"/>
                  </a:lnTo>
                  <a:lnTo>
                    <a:pt x="39791" y="116716"/>
                  </a:lnTo>
                  <a:lnTo>
                    <a:pt x="19296" y="166254"/>
                  </a:lnTo>
                  <a:lnTo>
                    <a:pt x="5814" y="217976"/>
                  </a:lnTo>
                  <a:lnTo>
                    <a:pt x="0" y="270346"/>
                  </a:lnTo>
                  <a:lnTo>
                    <a:pt x="3866" y="322908"/>
                  </a:lnTo>
                  <a:lnTo>
                    <a:pt x="12421" y="375526"/>
                  </a:lnTo>
                  <a:lnTo>
                    <a:pt x="22365" y="416983"/>
                  </a:lnTo>
                  <a:lnTo>
                    <a:pt x="43898" y="451494"/>
                  </a:lnTo>
                  <a:lnTo>
                    <a:pt x="83786" y="493426"/>
                  </a:lnTo>
                  <a:lnTo>
                    <a:pt x="135512" y="525453"/>
                  </a:lnTo>
                  <a:lnTo>
                    <a:pt x="164152" y="537691"/>
                  </a:lnTo>
                  <a:lnTo>
                    <a:pt x="213161" y="544581"/>
                  </a:lnTo>
                  <a:lnTo>
                    <a:pt x="264727" y="545452"/>
                  </a:lnTo>
                  <a:lnTo>
                    <a:pt x="313541" y="537652"/>
                  </a:lnTo>
                  <a:lnTo>
                    <a:pt x="371887" y="508045"/>
                  </a:lnTo>
                  <a:lnTo>
                    <a:pt x="401184" y="487574"/>
                  </a:lnTo>
                  <a:lnTo>
                    <a:pt x="447625" y="429787"/>
                  </a:lnTo>
                  <a:lnTo>
                    <a:pt x="477829" y="369556"/>
                  </a:lnTo>
                  <a:lnTo>
                    <a:pt x="496750" y="308568"/>
                  </a:lnTo>
                  <a:lnTo>
                    <a:pt x="499922" y="258584"/>
                  </a:lnTo>
                  <a:lnTo>
                    <a:pt x="492803" y="207899"/>
                  </a:lnTo>
                  <a:lnTo>
                    <a:pt x="470029" y="151377"/>
                  </a:lnTo>
                  <a:lnTo>
                    <a:pt x="443000" y="111660"/>
                  </a:lnTo>
                  <a:lnTo>
                    <a:pt x="405556" y="81284"/>
                  </a:lnTo>
                  <a:lnTo>
                    <a:pt x="351193" y="55874"/>
                  </a:lnTo>
                  <a:lnTo>
                    <a:pt x="301596" y="46191"/>
                  </a:lnTo>
                  <a:lnTo>
                    <a:pt x="249856" y="46441"/>
                  </a:lnTo>
                  <a:lnTo>
                    <a:pt x="220821" y="51056"/>
                  </a:lnTo>
                  <a:lnTo>
                    <a:pt x="197593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69393" y="455558"/>
              <a:ext cx="405951" cy="540073"/>
            </a:xfrm>
            <a:custGeom>
              <a:avLst/>
              <a:gdLst/>
              <a:ahLst/>
              <a:cxnLst/>
              <a:rect l="0" t="0" r="0" b="0"/>
              <a:pathLst>
                <a:path w="405951" h="540073">
                  <a:moveTo>
                    <a:pt x="104638" y="28752"/>
                  </a:moveTo>
                  <a:lnTo>
                    <a:pt x="87870" y="39931"/>
                  </a:lnTo>
                  <a:lnTo>
                    <a:pt x="76518" y="54778"/>
                  </a:lnTo>
                  <a:lnTo>
                    <a:pt x="54110" y="87316"/>
                  </a:lnTo>
                  <a:lnTo>
                    <a:pt x="7679" y="130431"/>
                  </a:lnTo>
                  <a:lnTo>
                    <a:pt x="2564" y="131633"/>
                  </a:lnTo>
                  <a:lnTo>
                    <a:pt x="324" y="128925"/>
                  </a:lnTo>
                  <a:lnTo>
                    <a:pt x="0" y="123610"/>
                  </a:lnTo>
                  <a:lnTo>
                    <a:pt x="10723" y="99362"/>
                  </a:lnTo>
                  <a:lnTo>
                    <a:pt x="56929" y="39294"/>
                  </a:lnTo>
                  <a:lnTo>
                    <a:pt x="86213" y="16928"/>
                  </a:lnTo>
                  <a:lnTo>
                    <a:pt x="125175" y="3542"/>
                  </a:lnTo>
                  <a:lnTo>
                    <a:pt x="156659" y="0"/>
                  </a:lnTo>
                  <a:lnTo>
                    <a:pt x="183910" y="4665"/>
                  </a:lnTo>
                  <a:lnTo>
                    <a:pt x="215863" y="20446"/>
                  </a:lnTo>
                  <a:lnTo>
                    <a:pt x="231280" y="34419"/>
                  </a:lnTo>
                  <a:lnTo>
                    <a:pt x="242032" y="52328"/>
                  </a:lnTo>
                  <a:lnTo>
                    <a:pt x="249072" y="93320"/>
                  </a:lnTo>
                  <a:lnTo>
                    <a:pt x="245569" y="136921"/>
                  </a:lnTo>
                  <a:lnTo>
                    <a:pt x="231533" y="173886"/>
                  </a:lnTo>
                  <a:lnTo>
                    <a:pt x="212556" y="201476"/>
                  </a:lnTo>
                  <a:lnTo>
                    <a:pt x="186526" y="224469"/>
                  </a:lnTo>
                  <a:lnTo>
                    <a:pt x="181457" y="224741"/>
                  </a:lnTo>
                  <a:lnTo>
                    <a:pt x="179247" y="220243"/>
                  </a:lnTo>
                  <a:lnTo>
                    <a:pt x="178944" y="212565"/>
                  </a:lnTo>
                  <a:lnTo>
                    <a:pt x="183421" y="207446"/>
                  </a:lnTo>
                  <a:lnTo>
                    <a:pt x="200874" y="201758"/>
                  </a:lnTo>
                  <a:lnTo>
                    <a:pt x="237007" y="198556"/>
                  </a:lnTo>
                  <a:lnTo>
                    <a:pt x="277349" y="208786"/>
                  </a:lnTo>
                  <a:lnTo>
                    <a:pt x="340652" y="239923"/>
                  </a:lnTo>
                  <a:lnTo>
                    <a:pt x="358102" y="255967"/>
                  </a:lnTo>
                  <a:lnTo>
                    <a:pt x="388368" y="307514"/>
                  </a:lnTo>
                  <a:lnTo>
                    <a:pt x="400366" y="339820"/>
                  </a:lnTo>
                  <a:lnTo>
                    <a:pt x="405950" y="390892"/>
                  </a:lnTo>
                  <a:lnTo>
                    <a:pt x="403111" y="425620"/>
                  </a:lnTo>
                  <a:lnTo>
                    <a:pt x="383757" y="472466"/>
                  </a:lnTo>
                  <a:lnTo>
                    <a:pt x="362441" y="495410"/>
                  </a:lnTo>
                  <a:lnTo>
                    <a:pt x="305041" y="529203"/>
                  </a:lnTo>
                  <a:lnTo>
                    <a:pt x="260203" y="540072"/>
                  </a:lnTo>
                  <a:lnTo>
                    <a:pt x="211692" y="537704"/>
                  </a:lnTo>
                  <a:lnTo>
                    <a:pt x="149397" y="517926"/>
                  </a:lnTo>
                  <a:lnTo>
                    <a:pt x="136223" y="5130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77473" y="471184"/>
              <a:ext cx="438838" cy="539552"/>
            </a:xfrm>
            <a:custGeom>
              <a:avLst/>
              <a:gdLst/>
              <a:ahLst/>
              <a:cxnLst/>
              <a:rect l="0" t="0" r="0" b="0"/>
              <a:pathLst>
                <a:path w="438838" h="539552">
                  <a:moveTo>
                    <a:pt x="80869" y="13126"/>
                  </a:moveTo>
                  <a:lnTo>
                    <a:pt x="46122" y="74237"/>
                  </a:lnTo>
                  <a:lnTo>
                    <a:pt x="25868" y="114885"/>
                  </a:lnTo>
                  <a:lnTo>
                    <a:pt x="19635" y="123079"/>
                  </a:lnTo>
                  <a:lnTo>
                    <a:pt x="15480" y="123863"/>
                  </a:lnTo>
                  <a:lnTo>
                    <a:pt x="12710" y="119706"/>
                  </a:lnTo>
                  <a:lnTo>
                    <a:pt x="10863" y="112256"/>
                  </a:lnTo>
                  <a:lnTo>
                    <a:pt x="13853" y="79413"/>
                  </a:lnTo>
                  <a:lnTo>
                    <a:pt x="22228" y="59745"/>
                  </a:lnTo>
                  <a:lnTo>
                    <a:pt x="46668" y="22465"/>
                  </a:lnTo>
                  <a:lnTo>
                    <a:pt x="66448" y="8308"/>
                  </a:lnTo>
                  <a:lnTo>
                    <a:pt x="78274" y="2895"/>
                  </a:lnTo>
                  <a:lnTo>
                    <a:pt x="103892" y="0"/>
                  </a:lnTo>
                  <a:lnTo>
                    <a:pt x="117275" y="866"/>
                  </a:lnTo>
                  <a:lnTo>
                    <a:pt x="141503" y="11187"/>
                  </a:lnTo>
                  <a:lnTo>
                    <a:pt x="180063" y="40819"/>
                  </a:lnTo>
                  <a:lnTo>
                    <a:pt x="202936" y="78914"/>
                  </a:lnTo>
                  <a:lnTo>
                    <a:pt x="224532" y="132835"/>
                  </a:lnTo>
                  <a:lnTo>
                    <a:pt x="234569" y="193265"/>
                  </a:lnTo>
                  <a:lnTo>
                    <a:pt x="243133" y="244445"/>
                  </a:lnTo>
                  <a:lnTo>
                    <a:pt x="240866" y="298765"/>
                  </a:lnTo>
                  <a:lnTo>
                    <a:pt x="238239" y="350054"/>
                  </a:lnTo>
                  <a:lnTo>
                    <a:pt x="224223" y="411825"/>
                  </a:lnTo>
                  <a:lnTo>
                    <a:pt x="209444" y="453880"/>
                  </a:lnTo>
                  <a:lnTo>
                    <a:pt x="172915" y="504454"/>
                  </a:lnTo>
                  <a:lnTo>
                    <a:pt x="150244" y="521223"/>
                  </a:lnTo>
                  <a:lnTo>
                    <a:pt x="124570" y="531405"/>
                  </a:lnTo>
                  <a:lnTo>
                    <a:pt x="84978" y="535968"/>
                  </a:lnTo>
                  <a:lnTo>
                    <a:pt x="50501" y="529261"/>
                  </a:lnTo>
                  <a:lnTo>
                    <a:pt x="28767" y="518990"/>
                  </a:lnTo>
                  <a:lnTo>
                    <a:pt x="13649" y="503507"/>
                  </a:lnTo>
                  <a:lnTo>
                    <a:pt x="4200" y="483757"/>
                  </a:lnTo>
                  <a:lnTo>
                    <a:pt x="0" y="459382"/>
                  </a:lnTo>
                  <a:lnTo>
                    <a:pt x="2390" y="448670"/>
                  </a:lnTo>
                  <a:lnTo>
                    <a:pt x="14404" y="430530"/>
                  </a:lnTo>
                  <a:lnTo>
                    <a:pt x="40898" y="412752"/>
                  </a:lnTo>
                  <a:lnTo>
                    <a:pt x="67003" y="410277"/>
                  </a:lnTo>
                  <a:lnTo>
                    <a:pt x="125833" y="418219"/>
                  </a:lnTo>
                  <a:lnTo>
                    <a:pt x="176448" y="433393"/>
                  </a:lnTo>
                  <a:lnTo>
                    <a:pt x="237226" y="467759"/>
                  </a:lnTo>
                  <a:lnTo>
                    <a:pt x="300227" y="502753"/>
                  </a:lnTo>
                  <a:lnTo>
                    <a:pt x="351624" y="519419"/>
                  </a:lnTo>
                  <a:lnTo>
                    <a:pt x="403898" y="531767"/>
                  </a:lnTo>
                  <a:lnTo>
                    <a:pt x="438837" y="5395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926507" y="347440"/>
            <a:ext cx="642240" cy="705410"/>
            <a:chOff x="926507" y="347440"/>
            <a:chExt cx="642240" cy="705410"/>
          </a:xfrm>
        </p:grpSpPr>
        <p:sp>
          <p:nvSpPr>
            <p:cNvPr id="6" name="Freeform 5"/>
            <p:cNvSpPr/>
            <p:nvPr/>
          </p:nvSpPr>
          <p:spPr>
            <a:xfrm>
              <a:off x="1000207" y="373436"/>
              <a:ext cx="568540" cy="595186"/>
            </a:xfrm>
            <a:custGeom>
              <a:avLst/>
              <a:gdLst/>
              <a:ahLst/>
              <a:cxnLst/>
              <a:rect l="0" t="0" r="0" b="0"/>
              <a:pathLst>
                <a:path w="568540" h="595186">
                  <a:moveTo>
                    <a:pt x="568539" y="5589"/>
                  </a:moveTo>
                  <a:lnTo>
                    <a:pt x="551771" y="0"/>
                  </a:lnTo>
                  <a:lnTo>
                    <a:pt x="545662" y="1863"/>
                  </a:lnTo>
                  <a:lnTo>
                    <a:pt x="540419" y="6615"/>
                  </a:lnTo>
                  <a:lnTo>
                    <a:pt x="503525" y="69437"/>
                  </a:lnTo>
                  <a:lnTo>
                    <a:pt x="466293" y="122926"/>
                  </a:lnTo>
                  <a:lnTo>
                    <a:pt x="419019" y="184708"/>
                  </a:lnTo>
                  <a:lnTo>
                    <a:pt x="357783" y="247757"/>
                  </a:lnTo>
                  <a:lnTo>
                    <a:pt x="294781" y="310917"/>
                  </a:lnTo>
                  <a:lnTo>
                    <a:pt x="233820" y="371892"/>
                  </a:lnTo>
                  <a:lnTo>
                    <a:pt x="185339" y="426440"/>
                  </a:lnTo>
                  <a:lnTo>
                    <a:pt x="123761" y="482639"/>
                  </a:lnTo>
                  <a:lnTo>
                    <a:pt x="64114" y="534424"/>
                  </a:lnTo>
                  <a:lnTo>
                    <a:pt x="13909" y="581473"/>
                  </a:lnTo>
                  <a:lnTo>
                    <a:pt x="0" y="5951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26507" y="347440"/>
              <a:ext cx="547483" cy="705410"/>
            </a:xfrm>
            <a:custGeom>
              <a:avLst/>
              <a:gdLst/>
              <a:ahLst/>
              <a:cxnLst/>
              <a:rect l="0" t="0" r="0" b="0"/>
              <a:pathLst>
                <a:path w="547483" h="705410">
                  <a:moveTo>
                    <a:pt x="0" y="0"/>
                  </a:moveTo>
                  <a:lnTo>
                    <a:pt x="15641" y="17981"/>
                  </a:lnTo>
                  <a:lnTo>
                    <a:pt x="37448" y="54114"/>
                  </a:lnTo>
                  <a:lnTo>
                    <a:pt x="95272" y="115943"/>
                  </a:lnTo>
                  <a:lnTo>
                    <a:pt x="148637" y="176878"/>
                  </a:lnTo>
                  <a:lnTo>
                    <a:pt x="200979" y="231904"/>
                  </a:lnTo>
                  <a:lnTo>
                    <a:pt x="256379" y="287834"/>
                  </a:lnTo>
                  <a:lnTo>
                    <a:pt x="292774" y="335498"/>
                  </a:lnTo>
                  <a:lnTo>
                    <a:pt x="331373" y="386666"/>
                  </a:lnTo>
                  <a:lnTo>
                    <a:pt x="372446" y="438871"/>
                  </a:lnTo>
                  <a:lnTo>
                    <a:pt x="408662" y="496974"/>
                  </a:lnTo>
                  <a:lnTo>
                    <a:pt x="447209" y="553053"/>
                  </a:lnTo>
                  <a:lnTo>
                    <a:pt x="482677" y="606715"/>
                  </a:lnTo>
                  <a:lnTo>
                    <a:pt x="517697" y="666504"/>
                  </a:lnTo>
                  <a:lnTo>
                    <a:pt x="547482" y="7054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611293" y="1758259"/>
            <a:ext cx="1629564" cy="581901"/>
            <a:chOff x="1611293" y="1758259"/>
            <a:chExt cx="1629564" cy="581901"/>
          </a:xfrm>
        </p:grpSpPr>
        <p:sp>
          <p:nvSpPr>
            <p:cNvPr id="9" name="Freeform 8"/>
            <p:cNvSpPr/>
            <p:nvPr/>
          </p:nvSpPr>
          <p:spPr>
            <a:xfrm>
              <a:off x="1611293" y="1758259"/>
              <a:ext cx="30942" cy="547483"/>
            </a:xfrm>
            <a:custGeom>
              <a:avLst/>
              <a:gdLst/>
              <a:ahLst/>
              <a:cxnLst/>
              <a:rect l="0" t="0" r="0" b="0"/>
              <a:pathLst>
                <a:path w="30942" h="547483">
                  <a:moveTo>
                    <a:pt x="10095" y="0"/>
                  </a:moveTo>
                  <a:lnTo>
                    <a:pt x="1762" y="37478"/>
                  </a:lnTo>
                  <a:lnTo>
                    <a:pt x="0" y="100079"/>
                  </a:lnTo>
                  <a:lnTo>
                    <a:pt x="6888" y="158329"/>
                  </a:lnTo>
                  <a:lnTo>
                    <a:pt x="10315" y="210299"/>
                  </a:lnTo>
                  <a:lnTo>
                    <a:pt x="18241" y="270438"/>
                  </a:lnTo>
                  <a:lnTo>
                    <a:pt x="23037" y="322285"/>
                  </a:lnTo>
                  <a:lnTo>
                    <a:pt x="28748" y="373522"/>
                  </a:lnTo>
                  <a:lnTo>
                    <a:pt x="30440" y="430037"/>
                  </a:lnTo>
                  <a:lnTo>
                    <a:pt x="30941" y="480708"/>
                  </a:lnTo>
                  <a:lnTo>
                    <a:pt x="28719" y="508446"/>
                  </a:lnTo>
                  <a:lnTo>
                    <a:pt x="10095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31958" y="223204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37046" y="1789844"/>
              <a:ext cx="350033" cy="550316"/>
            </a:xfrm>
            <a:custGeom>
              <a:avLst/>
              <a:gdLst/>
              <a:ahLst/>
              <a:cxnLst/>
              <a:rect l="0" t="0" r="0" b="0"/>
              <a:pathLst>
                <a:path w="350033" h="550316">
                  <a:moveTo>
                    <a:pt x="163409" y="0"/>
                  </a:moveTo>
                  <a:lnTo>
                    <a:pt x="139363" y="9575"/>
                  </a:lnTo>
                  <a:lnTo>
                    <a:pt x="78288" y="52998"/>
                  </a:lnTo>
                  <a:lnTo>
                    <a:pt x="15932" y="94788"/>
                  </a:lnTo>
                  <a:lnTo>
                    <a:pt x="5430" y="101796"/>
                  </a:lnTo>
                  <a:lnTo>
                    <a:pt x="768" y="102959"/>
                  </a:lnTo>
                  <a:lnTo>
                    <a:pt x="0" y="100225"/>
                  </a:lnTo>
                  <a:lnTo>
                    <a:pt x="5385" y="88998"/>
                  </a:lnTo>
                  <a:lnTo>
                    <a:pt x="15578" y="76210"/>
                  </a:lnTo>
                  <a:lnTo>
                    <a:pt x="40059" y="61445"/>
                  </a:lnTo>
                  <a:lnTo>
                    <a:pt x="100501" y="38761"/>
                  </a:lnTo>
                  <a:lnTo>
                    <a:pt x="121412" y="37894"/>
                  </a:lnTo>
                  <a:lnTo>
                    <a:pt x="184477" y="53196"/>
                  </a:lnTo>
                  <a:lnTo>
                    <a:pt x="195002" y="56521"/>
                  </a:lnTo>
                  <a:lnTo>
                    <a:pt x="212936" y="69574"/>
                  </a:lnTo>
                  <a:lnTo>
                    <a:pt x="243512" y="100961"/>
                  </a:lnTo>
                  <a:lnTo>
                    <a:pt x="251653" y="124810"/>
                  </a:lnTo>
                  <a:lnTo>
                    <a:pt x="253117" y="168002"/>
                  </a:lnTo>
                  <a:lnTo>
                    <a:pt x="246563" y="195161"/>
                  </a:lnTo>
                  <a:lnTo>
                    <a:pt x="209585" y="246452"/>
                  </a:lnTo>
                  <a:lnTo>
                    <a:pt x="182550" y="269425"/>
                  </a:lnTo>
                  <a:lnTo>
                    <a:pt x="159438" y="277672"/>
                  </a:lnTo>
                  <a:lnTo>
                    <a:pt x="112062" y="288555"/>
                  </a:lnTo>
                  <a:lnTo>
                    <a:pt x="106951" y="287127"/>
                  </a:lnTo>
                  <a:lnTo>
                    <a:pt x="105884" y="282665"/>
                  </a:lnTo>
                  <a:lnTo>
                    <a:pt x="107511" y="276181"/>
                  </a:lnTo>
                  <a:lnTo>
                    <a:pt x="112106" y="270688"/>
                  </a:lnTo>
                  <a:lnTo>
                    <a:pt x="126570" y="261466"/>
                  </a:lnTo>
                  <a:lnTo>
                    <a:pt x="160033" y="255286"/>
                  </a:lnTo>
                  <a:lnTo>
                    <a:pt x="218727" y="264480"/>
                  </a:lnTo>
                  <a:lnTo>
                    <a:pt x="255839" y="277236"/>
                  </a:lnTo>
                  <a:lnTo>
                    <a:pt x="309332" y="310466"/>
                  </a:lnTo>
                  <a:lnTo>
                    <a:pt x="332728" y="338435"/>
                  </a:lnTo>
                  <a:lnTo>
                    <a:pt x="343167" y="358646"/>
                  </a:lnTo>
                  <a:lnTo>
                    <a:pt x="350032" y="400934"/>
                  </a:lnTo>
                  <a:lnTo>
                    <a:pt x="346477" y="439329"/>
                  </a:lnTo>
                  <a:lnTo>
                    <a:pt x="334850" y="461979"/>
                  </a:lnTo>
                  <a:lnTo>
                    <a:pt x="282907" y="522225"/>
                  </a:lnTo>
                  <a:lnTo>
                    <a:pt x="256138" y="538179"/>
                  </a:lnTo>
                  <a:lnTo>
                    <a:pt x="220391" y="550315"/>
                  </a:lnTo>
                  <a:lnTo>
                    <a:pt x="180163" y="550141"/>
                  </a:lnTo>
                  <a:lnTo>
                    <a:pt x="155648" y="539305"/>
                  </a:lnTo>
                  <a:lnTo>
                    <a:pt x="100603" y="493763"/>
                  </a:lnTo>
                  <a:lnTo>
                    <a:pt x="47596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38445" y="1789844"/>
              <a:ext cx="330550" cy="532220"/>
            </a:xfrm>
            <a:custGeom>
              <a:avLst/>
              <a:gdLst/>
              <a:ahLst/>
              <a:cxnLst/>
              <a:rect l="0" t="0" r="0" b="0"/>
              <a:pathLst>
                <a:path w="330550" h="532220">
                  <a:moveTo>
                    <a:pt x="119980" y="0"/>
                  </a:moveTo>
                  <a:lnTo>
                    <a:pt x="103169" y="19151"/>
                  </a:lnTo>
                  <a:lnTo>
                    <a:pt x="76071" y="73218"/>
                  </a:lnTo>
                  <a:lnTo>
                    <a:pt x="57034" y="129398"/>
                  </a:lnTo>
                  <a:lnTo>
                    <a:pt x="37226" y="177509"/>
                  </a:lnTo>
                  <a:lnTo>
                    <a:pt x="17601" y="204544"/>
                  </a:lnTo>
                  <a:lnTo>
                    <a:pt x="13123" y="204213"/>
                  </a:lnTo>
                  <a:lnTo>
                    <a:pt x="10137" y="198143"/>
                  </a:lnTo>
                  <a:lnTo>
                    <a:pt x="7990" y="176971"/>
                  </a:lnTo>
                  <a:lnTo>
                    <a:pt x="19170" y="117166"/>
                  </a:lnTo>
                  <a:lnTo>
                    <a:pt x="34608" y="84629"/>
                  </a:lnTo>
                  <a:lnTo>
                    <a:pt x="59589" y="52761"/>
                  </a:lnTo>
                  <a:lnTo>
                    <a:pt x="89218" y="32271"/>
                  </a:lnTo>
                  <a:lnTo>
                    <a:pt x="125813" y="18791"/>
                  </a:lnTo>
                  <a:lnTo>
                    <a:pt x="149478" y="20440"/>
                  </a:lnTo>
                  <a:lnTo>
                    <a:pt x="160702" y="24155"/>
                  </a:lnTo>
                  <a:lnTo>
                    <a:pt x="179413" y="37642"/>
                  </a:lnTo>
                  <a:lnTo>
                    <a:pt x="203100" y="68085"/>
                  </a:lnTo>
                  <a:lnTo>
                    <a:pt x="221817" y="109860"/>
                  </a:lnTo>
                  <a:lnTo>
                    <a:pt x="231652" y="162403"/>
                  </a:lnTo>
                  <a:lnTo>
                    <a:pt x="234566" y="222425"/>
                  </a:lnTo>
                  <a:lnTo>
                    <a:pt x="232310" y="275304"/>
                  </a:lnTo>
                  <a:lnTo>
                    <a:pt x="224232" y="322557"/>
                  </a:lnTo>
                  <a:lnTo>
                    <a:pt x="211023" y="384639"/>
                  </a:lnTo>
                  <a:lnTo>
                    <a:pt x="188743" y="443999"/>
                  </a:lnTo>
                  <a:lnTo>
                    <a:pt x="149297" y="495308"/>
                  </a:lnTo>
                  <a:lnTo>
                    <a:pt x="119307" y="520975"/>
                  </a:lnTo>
                  <a:lnTo>
                    <a:pt x="95504" y="529852"/>
                  </a:lnTo>
                  <a:lnTo>
                    <a:pt x="82606" y="532219"/>
                  </a:lnTo>
                  <a:lnTo>
                    <a:pt x="58915" y="528610"/>
                  </a:lnTo>
                  <a:lnTo>
                    <a:pt x="15111" y="507229"/>
                  </a:lnTo>
                  <a:lnTo>
                    <a:pt x="7953" y="498420"/>
                  </a:lnTo>
                  <a:lnTo>
                    <a:pt x="0" y="476154"/>
                  </a:lnTo>
                  <a:lnTo>
                    <a:pt x="1112" y="442900"/>
                  </a:lnTo>
                  <a:lnTo>
                    <a:pt x="12167" y="424572"/>
                  </a:lnTo>
                  <a:lnTo>
                    <a:pt x="28779" y="409797"/>
                  </a:lnTo>
                  <a:lnTo>
                    <a:pt x="47860" y="399331"/>
                  </a:lnTo>
                  <a:lnTo>
                    <a:pt x="74278" y="397019"/>
                  </a:lnTo>
                  <a:lnTo>
                    <a:pt x="127720" y="405067"/>
                  </a:lnTo>
                  <a:lnTo>
                    <a:pt x="191116" y="438001"/>
                  </a:lnTo>
                  <a:lnTo>
                    <a:pt x="247154" y="459192"/>
                  </a:lnTo>
                  <a:lnTo>
                    <a:pt x="285043" y="467769"/>
                  </a:lnTo>
                  <a:lnTo>
                    <a:pt x="330549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46747" y="1860210"/>
              <a:ext cx="394110" cy="421539"/>
            </a:xfrm>
            <a:custGeom>
              <a:avLst/>
              <a:gdLst/>
              <a:ahLst/>
              <a:cxnLst/>
              <a:rect l="0" t="0" r="0" b="0"/>
              <a:pathLst>
                <a:path w="394110" h="421539">
                  <a:moveTo>
                    <a:pt x="174931" y="45448"/>
                  </a:moveTo>
                  <a:lnTo>
                    <a:pt x="165356" y="21401"/>
                  </a:lnTo>
                  <a:lnTo>
                    <a:pt x="154688" y="7074"/>
                  </a:lnTo>
                  <a:lnTo>
                    <a:pt x="147398" y="3488"/>
                  </a:lnTo>
                  <a:lnTo>
                    <a:pt x="129939" y="2622"/>
                  </a:lnTo>
                  <a:lnTo>
                    <a:pt x="113601" y="9257"/>
                  </a:lnTo>
                  <a:lnTo>
                    <a:pt x="78459" y="38169"/>
                  </a:lnTo>
                  <a:lnTo>
                    <a:pt x="53670" y="78646"/>
                  </a:lnTo>
                  <a:lnTo>
                    <a:pt x="32739" y="135150"/>
                  </a:lnTo>
                  <a:lnTo>
                    <a:pt x="13718" y="197770"/>
                  </a:lnTo>
                  <a:lnTo>
                    <a:pt x="671" y="260023"/>
                  </a:lnTo>
                  <a:lnTo>
                    <a:pt x="0" y="318593"/>
                  </a:lnTo>
                  <a:lnTo>
                    <a:pt x="10785" y="369634"/>
                  </a:lnTo>
                  <a:lnTo>
                    <a:pt x="26340" y="397176"/>
                  </a:lnTo>
                  <a:lnTo>
                    <a:pt x="42210" y="409612"/>
                  </a:lnTo>
                  <a:lnTo>
                    <a:pt x="51356" y="414566"/>
                  </a:lnTo>
                  <a:lnTo>
                    <a:pt x="92173" y="421538"/>
                  </a:lnTo>
                  <a:lnTo>
                    <a:pt x="151132" y="415488"/>
                  </a:lnTo>
                  <a:lnTo>
                    <a:pt x="199595" y="405174"/>
                  </a:lnTo>
                  <a:lnTo>
                    <a:pt x="258485" y="381320"/>
                  </a:lnTo>
                  <a:lnTo>
                    <a:pt x="304000" y="354078"/>
                  </a:lnTo>
                  <a:lnTo>
                    <a:pt x="342756" y="316592"/>
                  </a:lnTo>
                  <a:lnTo>
                    <a:pt x="374155" y="265340"/>
                  </a:lnTo>
                  <a:lnTo>
                    <a:pt x="386308" y="237934"/>
                  </a:lnTo>
                  <a:lnTo>
                    <a:pt x="394109" y="182212"/>
                  </a:lnTo>
                  <a:lnTo>
                    <a:pt x="390061" y="126145"/>
                  </a:lnTo>
                  <a:lnTo>
                    <a:pt x="376827" y="79585"/>
                  </a:lnTo>
                  <a:lnTo>
                    <a:pt x="358235" y="54263"/>
                  </a:lnTo>
                  <a:lnTo>
                    <a:pt x="305395" y="17608"/>
                  </a:lnTo>
                  <a:lnTo>
                    <a:pt x="270909" y="1974"/>
                  </a:lnTo>
                  <a:lnTo>
                    <a:pt x="246054" y="0"/>
                  </a:lnTo>
                  <a:lnTo>
                    <a:pt x="197559" y="8264"/>
                  </a:lnTo>
                  <a:lnTo>
                    <a:pt x="164403" y="243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779523" y="1737202"/>
            <a:ext cx="515897" cy="631710"/>
            <a:chOff x="2779523" y="1737202"/>
            <a:chExt cx="515897" cy="631710"/>
          </a:xfrm>
        </p:grpSpPr>
        <p:sp>
          <p:nvSpPr>
            <p:cNvPr id="15" name="Freeform 14"/>
            <p:cNvSpPr/>
            <p:nvPr/>
          </p:nvSpPr>
          <p:spPr>
            <a:xfrm>
              <a:off x="2779523" y="1789844"/>
              <a:ext cx="515897" cy="579068"/>
            </a:xfrm>
            <a:custGeom>
              <a:avLst/>
              <a:gdLst/>
              <a:ahLst/>
              <a:cxnLst/>
              <a:rect l="0" t="0" r="0" b="0"/>
              <a:pathLst>
                <a:path w="515897" h="579068">
                  <a:moveTo>
                    <a:pt x="515896" y="0"/>
                  </a:moveTo>
                  <a:lnTo>
                    <a:pt x="499129" y="11179"/>
                  </a:lnTo>
                  <a:lnTo>
                    <a:pt x="456303" y="67628"/>
                  </a:lnTo>
                  <a:lnTo>
                    <a:pt x="405936" y="128726"/>
                  </a:lnTo>
                  <a:lnTo>
                    <a:pt x="344971" y="190372"/>
                  </a:lnTo>
                  <a:lnTo>
                    <a:pt x="292386" y="252760"/>
                  </a:lnTo>
                  <a:lnTo>
                    <a:pt x="242868" y="307529"/>
                  </a:lnTo>
                  <a:lnTo>
                    <a:pt x="191771" y="368691"/>
                  </a:lnTo>
                  <a:lnTo>
                    <a:pt x="139264" y="431686"/>
                  </a:lnTo>
                  <a:lnTo>
                    <a:pt x="100921" y="475908"/>
                  </a:lnTo>
                  <a:lnTo>
                    <a:pt x="42783" y="534677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53222" y="1737202"/>
              <a:ext cx="368499" cy="589597"/>
            </a:xfrm>
            <a:custGeom>
              <a:avLst/>
              <a:gdLst/>
              <a:ahLst/>
              <a:cxnLst/>
              <a:rect l="0" t="0" r="0" b="0"/>
              <a:pathLst>
                <a:path w="368499" h="589597">
                  <a:moveTo>
                    <a:pt x="0" y="0"/>
                  </a:moveTo>
                  <a:lnTo>
                    <a:pt x="10746" y="26386"/>
                  </a:lnTo>
                  <a:lnTo>
                    <a:pt x="44237" y="78565"/>
                  </a:lnTo>
                  <a:lnTo>
                    <a:pt x="85461" y="138031"/>
                  </a:lnTo>
                  <a:lnTo>
                    <a:pt x="120202" y="201313"/>
                  </a:lnTo>
                  <a:lnTo>
                    <a:pt x="154534" y="261762"/>
                  </a:lnTo>
                  <a:lnTo>
                    <a:pt x="183687" y="313445"/>
                  </a:lnTo>
                  <a:lnTo>
                    <a:pt x="218908" y="365595"/>
                  </a:lnTo>
                  <a:lnTo>
                    <a:pt x="257075" y="427993"/>
                  </a:lnTo>
                  <a:lnTo>
                    <a:pt x="300316" y="483827"/>
                  </a:lnTo>
                  <a:lnTo>
                    <a:pt x="343800" y="538374"/>
                  </a:lnTo>
                  <a:lnTo>
                    <a:pt x="368498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253683" y="3154582"/>
            <a:ext cx="6706703" cy="698849"/>
            <a:chOff x="1253683" y="3154582"/>
            <a:chExt cx="6706703" cy="698849"/>
          </a:xfrm>
        </p:grpSpPr>
        <p:sp>
          <p:nvSpPr>
            <p:cNvPr id="18" name="Freeform 17"/>
            <p:cNvSpPr/>
            <p:nvPr/>
          </p:nvSpPr>
          <p:spPr>
            <a:xfrm>
              <a:off x="1253683" y="3190134"/>
              <a:ext cx="387105" cy="456678"/>
            </a:xfrm>
            <a:custGeom>
              <a:avLst/>
              <a:gdLst/>
              <a:ahLst/>
              <a:cxnLst/>
              <a:rect l="0" t="0" r="0" b="0"/>
              <a:pathLst>
                <a:path w="387105" h="456678">
                  <a:moveTo>
                    <a:pt x="167664" y="0"/>
                  </a:moveTo>
                  <a:lnTo>
                    <a:pt x="145307" y="0"/>
                  </a:lnTo>
                  <a:lnTo>
                    <a:pt x="114636" y="11179"/>
                  </a:lnTo>
                  <a:lnTo>
                    <a:pt x="83322" y="29309"/>
                  </a:lnTo>
                  <a:lnTo>
                    <a:pt x="68567" y="45782"/>
                  </a:lnTo>
                  <a:lnTo>
                    <a:pt x="30412" y="105607"/>
                  </a:lnTo>
                  <a:lnTo>
                    <a:pt x="12743" y="140086"/>
                  </a:lnTo>
                  <a:lnTo>
                    <a:pt x="3218" y="179937"/>
                  </a:lnTo>
                  <a:lnTo>
                    <a:pt x="0" y="235325"/>
                  </a:lnTo>
                  <a:lnTo>
                    <a:pt x="1704" y="290156"/>
                  </a:lnTo>
                  <a:lnTo>
                    <a:pt x="22144" y="335996"/>
                  </a:lnTo>
                  <a:lnTo>
                    <a:pt x="65663" y="391670"/>
                  </a:lnTo>
                  <a:lnTo>
                    <a:pt x="105142" y="426497"/>
                  </a:lnTo>
                  <a:lnTo>
                    <a:pt x="167721" y="455473"/>
                  </a:lnTo>
                  <a:lnTo>
                    <a:pt x="188746" y="456677"/>
                  </a:lnTo>
                  <a:lnTo>
                    <a:pt x="248602" y="444841"/>
                  </a:lnTo>
                  <a:lnTo>
                    <a:pt x="271487" y="438303"/>
                  </a:lnTo>
                  <a:lnTo>
                    <a:pt x="290236" y="425259"/>
                  </a:lnTo>
                  <a:lnTo>
                    <a:pt x="342918" y="366659"/>
                  </a:lnTo>
                  <a:lnTo>
                    <a:pt x="369871" y="304160"/>
                  </a:lnTo>
                  <a:lnTo>
                    <a:pt x="380366" y="275562"/>
                  </a:lnTo>
                  <a:lnTo>
                    <a:pt x="387104" y="212663"/>
                  </a:lnTo>
                  <a:lnTo>
                    <a:pt x="382845" y="154832"/>
                  </a:lnTo>
                  <a:lnTo>
                    <a:pt x="369569" y="106753"/>
                  </a:lnTo>
                  <a:lnTo>
                    <a:pt x="350970" y="75305"/>
                  </a:lnTo>
                  <a:lnTo>
                    <a:pt x="303717" y="35769"/>
                  </a:lnTo>
                  <a:lnTo>
                    <a:pt x="279994" y="27596"/>
                  </a:lnTo>
                  <a:lnTo>
                    <a:pt x="221048" y="22349"/>
                  </a:lnTo>
                  <a:lnTo>
                    <a:pt x="207933" y="25428"/>
                  </a:lnTo>
                  <a:lnTo>
                    <a:pt x="167664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33338" y="3466768"/>
              <a:ext cx="188093" cy="191987"/>
            </a:xfrm>
            <a:custGeom>
              <a:avLst/>
              <a:gdLst/>
              <a:ahLst/>
              <a:cxnLst/>
              <a:rect l="0" t="0" r="0" b="0"/>
              <a:pathLst>
                <a:path w="188093" h="191987">
                  <a:moveTo>
                    <a:pt x="19636" y="28693"/>
                  </a:moveTo>
                  <a:lnTo>
                    <a:pt x="12400" y="56249"/>
                  </a:lnTo>
                  <a:lnTo>
                    <a:pt x="12877" y="109352"/>
                  </a:lnTo>
                  <a:lnTo>
                    <a:pt x="24811" y="165093"/>
                  </a:lnTo>
                  <a:lnTo>
                    <a:pt x="22716" y="186412"/>
                  </a:lnTo>
                  <a:lnTo>
                    <a:pt x="19349" y="191161"/>
                  </a:lnTo>
                  <a:lnTo>
                    <a:pt x="14766" y="191986"/>
                  </a:lnTo>
                  <a:lnTo>
                    <a:pt x="9370" y="190198"/>
                  </a:lnTo>
                  <a:lnTo>
                    <a:pt x="5773" y="183156"/>
                  </a:lnTo>
                  <a:lnTo>
                    <a:pt x="0" y="132947"/>
                  </a:lnTo>
                  <a:lnTo>
                    <a:pt x="2119" y="94678"/>
                  </a:lnTo>
                  <a:lnTo>
                    <a:pt x="13316" y="50306"/>
                  </a:lnTo>
                  <a:lnTo>
                    <a:pt x="28942" y="23918"/>
                  </a:lnTo>
                  <a:lnTo>
                    <a:pt x="44829" y="11753"/>
                  </a:lnTo>
                  <a:lnTo>
                    <a:pt x="64758" y="3617"/>
                  </a:lnTo>
                  <a:lnTo>
                    <a:pt x="89213" y="0"/>
                  </a:lnTo>
                  <a:lnTo>
                    <a:pt x="112560" y="7752"/>
                  </a:lnTo>
                  <a:lnTo>
                    <a:pt x="133465" y="22895"/>
                  </a:lnTo>
                  <a:lnTo>
                    <a:pt x="157218" y="51151"/>
                  </a:lnTo>
                  <a:lnTo>
                    <a:pt x="180242" y="102577"/>
                  </a:lnTo>
                  <a:lnTo>
                    <a:pt x="187058" y="160273"/>
                  </a:lnTo>
                  <a:lnTo>
                    <a:pt x="188092" y="186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85857" y="3436118"/>
              <a:ext cx="141447" cy="265839"/>
            </a:xfrm>
            <a:custGeom>
              <a:avLst/>
              <a:gdLst/>
              <a:ahLst/>
              <a:cxnLst/>
              <a:rect l="0" t="0" r="0" b="0"/>
              <a:pathLst>
                <a:path w="141447" h="265839">
                  <a:moveTo>
                    <a:pt x="9272" y="122514"/>
                  </a:moveTo>
                  <a:lnTo>
                    <a:pt x="26040" y="128103"/>
                  </a:lnTo>
                  <a:lnTo>
                    <a:pt x="84718" y="124059"/>
                  </a:lnTo>
                  <a:lnTo>
                    <a:pt x="98174" y="123544"/>
                  </a:lnTo>
                  <a:lnTo>
                    <a:pt x="119364" y="113613"/>
                  </a:lnTo>
                  <a:lnTo>
                    <a:pt x="128290" y="106051"/>
                  </a:lnTo>
                  <a:lnTo>
                    <a:pt x="138208" y="85171"/>
                  </a:lnTo>
                  <a:lnTo>
                    <a:pt x="141446" y="60293"/>
                  </a:lnTo>
                  <a:lnTo>
                    <a:pt x="138986" y="33639"/>
                  </a:lnTo>
                  <a:lnTo>
                    <a:pt x="134353" y="23490"/>
                  </a:lnTo>
                  <a:lnTo>
                    <a:pt x="119846" y="9093"/>
                  </a:lnTo>
                  <a:lnTo>
                    <a:pt x="98580" y="1914"/>
                  </a:lnTo>
                  <a:lnTo>
                    <a:pt x="86358" y="0"/>
                  </a:lnTo>
                  <a:lnTo>
                    <a:pt x="66539" y="4112"/>
                  </a:lnTo>
                  <a:lnTo>
                    <a:pt x="49932" y="14908"/>
                  </a:lnTo>
                  <a:lnTo>
                    <a:pt x="13052" y="60424"/>
                  </a:lnTo>
                  <a:lnTo>
                    <a:pt x="5103" y="84000"/>
                  </a:lnTo>
                  <a:lnTo>
                    <a:pt x="0" y="137263"/>
                  </a:lnTo>
                  <a:lnTo>
                    <a:pt x="4705" y="173287"/>
                  </a:lnTo>
                  <a:lnTo>
                    <a:pt x="19097" y="206188"/>
                  </a:lnTo>
                  <a:lnTo>
                    <a:pt x="67716" y="255210"/>
                  </a:lnTo>
                  <a:lnTo>
                    <a:pt x="88670" y="263378"/>
                  </a:lnTo>
                  <a:lnTo>
                    <a:pt x="110071" y="265838"/>
                  </a:lnTo>
                  <a:lnTo>
                    <a:pt x="135614" y="259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31809" y="3489826"/>
              <a:ext cx="226617" cy="247510"/>
            </a:xfrm>
            <a:custGeom>
              <a:avLst/>
              <a:gdLst/>
              <a:ahLst/>
              <a:cxnLst/>
              <a:rect l="0" t="0" r="0" b="0"/>
              <a:pathLst>
                <a:path w="226617" h="247510">
                  <a:moveTo>
                    <a:pt x="152916" y="131977"/>
                  </a:moveTo>
                  <a:lnTo>
                    <a:pt x="147327" y="73360"/>
                  </a:lnTo>
                  <a:lnTo>
                    <a:pt x="138262" y="38570"/>
                  </a:lnTo>
                  <a:lnTo>
                    <a:pt x="125346" y="19883"/>
                  </a:lnTo>
                  <a:lnTo>
                    <a:pt x="116989" y="11624"/>
                  </a:lnTo>
                  <a:lnTo>
                    <a:pt x="95224" y="2447"/>
                  </a:lnTo>
                  <a:lnTo>
                    <a:pt x="82869" y="0"/>
                  </a:lnTo>
                  <a:lnTo>
                    <a:pt x="62902" y="3520"/>
                  </a:lnTo>
                  <a:lnTo>
                    <a:pt x="54303" y="7735"/>
                  </a:lnTo>
                  <a:lnTo>
                    <a:pt x="38508" y="24895"/>
                  </a:lnTo>
                  <a:lnTo>
                    <a:pt x="14893" y="68451"/>
                  </a:lnTo>
                  <a:lnTo>
                    <a:pt x="3632" y="129735"/>
                  </a:lnTo>
                  <a:lnTo>
                    <a:pt x="0" y="152037"/>
                  </a:lnTo>
                  <a:lnTo>
                    <a:pt x="4560" y="211134"/>
                  </a:lnTo>
                  <a:lnTo>
                    <a:pt x="11330" y="231889"/>
                  </a:lnTo>
                  <a:lnTo>
                    <a:pt x="16412" y="240699"/>
                  </a:lnTo>
                  <a:lnTo>
                    <a:pt x="23309" y="245402"/>
                  </a:lnTo>
                  <a:lnTo>
                    <a:pt x="40331" y="247509"/>
                  </a:lnTo>
                  <a:lnTo>
                    <a:pt x="48613" y="244093"/>
                  </a:lnTo>
                  <a:lnTo>
                    <a:pt x="64055" y="230939"/>
                  </a:lnTo>
                  <a:lnTo>
                    <a:pt x="98129" y="173536"/>
                  </a:lnTo>
                  <a:lnTo>
                    <a:pt x="124343" y="110871"/>
                  </a:lnTo>
                  <a:lnTo>
                    <a:pt x="126849" y="108548"/>
                  </a:lnTo>
                  <a:lnTo>
                    <a:pt x="128519" y="111678"/>
                  </a:lnTo>
                  <a:lnTo>
                    <a:pt x="136788" y="150324"/>
                  </a:lnTo>
                  <a:lnTo>
                    <a:pt x="151907" y="178227"/>
                  </a:lnTo>
                  <a:lnTo>
                    <a:pt x="167675" y="190747"/>
                  </a:lnTo>
                  <a:lnTo>
                    <a:pt x="176794" y="195723"/>
                  </a:lnTo>
                  <a:lnTo>
                    <a:pt x="185212" y="196701"/>
                  </a:lnTo>
                  <a:lnTo>
                    <a:pt x="226616" y="184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559888" y="3494888"/>
              <a:ext cx="153604" cy="179558"/>
            </a:xfrm>
            <a:custGeom>
              <a:avLst/>
              <a:gdLst/>
              <a:ahLst/>
              <a:cxnLst/>
              <a:rect l="0" t="0" r="0" b="0"/>
              <a:pathLst>
                <a:path w="153604" h="179558">
                  <a:moveTo>
                    <a:pt x="9065" y="63744"/>
                  </a:moveTo>
                  <a:lnTo>
                    <a:pt x="9065" y="122360"/>
                  </a:lnTo>
                  <a:lnTo>
                    <a:pt x="7895" y="168346"/>
                  </a:lnTo>
                  <a:lnTo>
                    <a:pt x="5945" y="168573"/>
                  </a:lnTo>
                  <a:lnTo>
                    <a:pt x="3476" y="165216"/>
                  </a:lnTo>
                  <a:lnTo>
                    <a:pt x="0" y="126955"/>
                  </a:lnTo>
                  <a:lnTo>
                    <a:pt x="10182" y="65135"/>
                  </a:lnTo>
                  <a:lnTo>
                    <a:pt x="17750" y="44475"/>
                  </a:lnTo>
                  <a:lnTo>
                    <a:pt x="48351" y="4780"/>
                  </a:lnTo>
                  <a:lnTo>
                    <a:pt x="56313" y="1038"/>
                  </a:lnTo>
                  <a:lnTo>
                    <a:pt x="74518" y="0"/>
                  </a:lnTo>
                  <a:lnTo>
                    <a:pt x="104498" y="5992"/>
                  </a:lnTo>
                  <a:lnTo>
                    <a:pt x="122059" y="18189"/>
                  </a:lnTo>
                  <a:lnTo>
                    <a:pt x="136494" y="35308"/>
                  </a:lnTo>
                  <a:lnTo>
                    <a:pt x="146808" y="54615"/>
                  </a:lnTo>
                  <a:lnTo>
                    <a:pt x="153603" y="96394"/>
                  </a:lnTo>
                  <a:lnTo>
                    <a:pt x="147754" y="154135"/>
                  </a:lnTo>
                  <a:lnTo>
                    <a:pt x="145935" y="1795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66413" y="3157982"/>
              <a:ext cx="192095" cy="583237"/>
            </a:xfrm>
            <a:custGeom>
              <a:avLst/>
              <a:gdLst/>
              <a:ahLst/>
              <a:cxnLst/>
              <a:rect l="0" t="0" r="0" b="0"/>
              <a:pathLst>
                <a:path w="192095" h="583237">
                  <a:moveTo>
                    <a:pt x="139452" y="432235"/>
                  </a:moveTo>
                  <a:lnTo>
                    <a:pt x="139452" y="409878"/>
                  </a:lnTo>
                  <a:lnTo>
                    <a:pt x="128273" y="379208"/>
                  </a:lnTo>
                  <a:lnTo>
                    <a:pt x="110307" y="364604"/>
                  </a:lnTo>
                  <a:lnTo>
                    <a:pt x="98965" y="359072"/>
                  </a:lnTo>
                  <a:lnTo>
                    <a:pt x="73884" y="359164"/>
                  </a:lnTo>
                  <a:lnTo>
                    <a:pt x="60645" y="362464"/>
                  </a:lnTo>
                  <a:lnTo>
                    <a:pt x="39696" y="375490"/>
                  </a:lnTo>
                  <a:lnTo>
                    <a:pt x="23756" y="392977"/>
                  </a:lnTo>
                  <a:lnTo>
                    <a:pt x="12" y="443140"/>
                  </a:lnTo>
                  <a:lnTo>
                    <a:pt x="0" y="485639"/>
                  </a:lnTo>
                  <a:lnTo>
                    <a:pt x="10477" y="542826"/>
                  </a:lnTo>
                  <a:lnTo>
                    <a:pt x="17009" y="566785"/>
                  </a:lnTo>
                  <a:lnTo>
                    <a:pt x="23898" y="574578"/>
                  </a:lnTo>
                  <a:lnTo>
                    <a:pt x="44031" y="583236"/>
                  </a:lnTo>
                  <a:lnTo>
                    <a:pt x="65457" y="580845"/>
                  </a:lnTo>
                  <a:lnTo>
                    <a:pt x="85508" y="571984"/>
                  </a:lnTo>
                  <a:lnTo>
                    <a:pt x="102219" y="560246"/>
                  </a:lnTo>
                  <a:lnTo>
                    <a:pt x="124780" y="529306"/>
                  </a:lnTo>
                  <a:lnTo>
                    <a:pt x="148973" y="474654"/>
                  </a:lnTo>
                  <a:lnTo>
                    <a:pt x="167395" y="420577"/>
                  </a:lnTo>
                  <a:lnTo>
                    <a:pt x="178420" y="358789"/>
                  </a:lnTo>
                  <a:lnTo>
                    <a:pt x="183753" y="301679"/>
                  </a:lnTo>
                  <a:lnTo>
                    <a:pt x="190447" y="240460"/>
                  </a:lnTo>
                  <a:lnTo>
                    <a:pt x="191769" y="183307"/>
                  </a:lnTo>
                  <a:lnTo>
                    <a:pt x="188911" y="120718"/>
                  </a:lnTo>
                  <a:lnTo>
                    <a:pt x="180622" y="65023"/>
                  </a:lnTo>
                  <a:lnTo>
                    <a:pt x="167341" y="4980"/>
                  </a:lnTo>
                  <a:lnTo>
                    <a:pt x="161554" y="0"/>
                  </a:lnTo>
                  <a:lnTo>
                    <a:pt x="154187" y="189"/>
                  </a:lnTo>
                  <a:lnTo>
                    <a:pt x="145766" y="3824"/>
                  </a:lnTo>
                  <a:lnTo>
                    <a:pt x="140151" y="12097"/>
                  </a:lnTo>
                  <a:lnTo>
                    <a:pt x="132250" y="52856"/>
                  </a:lnTo>
                  <a:lnTo>
                    <a:pt x="129909" y="110037"/>
                  </a:lnTo>
                  <a:lnTo>
                    <a:pt x="129361" y="154895"/>
                  </a:lnTo>
                  <a:lnTo>
                    <a:pt x="129118" y="202128"/>
                  </a:lnTo>
                  <a:lnTo>
                    <a:pt x="130179" y="248077"/>
                  </a:lnTo>
                  <a:lnTo>
                    <a:pt x="137354" y="304490"/>
                  </a:lnTo>
                  <a:lnTo>
                    <a:pt x="150259" y="359299"/>
                  </a:lnTo>
                  <a:lnTo>
                    <a:pt x="163711" y="397756"/>
                  </a:lnTo>
                  <a:lnTo>
                    <a:pt x="192094" y="4427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42818" y="3337533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31586" y="0"/>
                  </a:moveTo>
                  <a:lnTo>
                    <a:pt x="16932" y="53028"/>
                  </a:lnTo>
                  <a:lnTo>
                    <a:pt x="11794" y="112814"/>
                  </a:lnTo>
                  <a:lnTo>
                    <a:pt x="10903" y="170687"/>
                  </a:lnTo>
                  <a:lnTo>
                    <a:pt x="10640" y="229948"/>
                  </a:lnTo>
                  <a:lnTo>
                    <a:pt x="7431" y="289961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16476" y="3463875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8600" y="14654"/>
                  </a:lnTo>
                  <a:lnTo>
                    <a:pt x="128389" y="27028"/>
                  </a:lnTo>
                  <a:lnTo>
                    <a:pt x="70292" y="33805"/>
                  </a:lnTo>
                  <a:lnTo>
                    <a:pt x="29406" y="396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37575" y="3190134"/>
              <a:ext cx="178985" cy="431670"/>
            </a:xfrm>
            <a:custGeom>
              <a:avLst/>
              <a:gdLst/>
              <a:ahLst/>
              <a:cxnLst/>
              <a:rect l="0" t="0" r="0" b="0"/>
              <a:pathLst>
                <a:path w="178985" h="431670">
                  <a:moveTo>
                    <a:pt x="0" y="0"/>
                  </a:moveTo>
                  <a:lnTo>
                    <a:pt x="3119" y="60384"/>
                  </a:lnTo>
                  <a:lnTo>
                    <a:pt x="8333" y="121227"/>
                  </a:lnTo>
                  <a:lnTo>
                    <a:pt x="9552" y="167353"/>
                  </a:lnTo>
                  <a:lnTo>
                    <a:pt x="10094" y="215149"/>
                  </a:lnTo>
                  <a:lnTo>
                    <a:pt x="13455" y="263688"/>
                  </a:lnTo>
                  <a:lnTo>
                    <a:pt x="17678" y="310217"/>
                  </a:lnTo>
                  <a:lnTo>
                    <a:pt x="20056" y="369297"/>
                  </a:lnTo>
                  <a:lnTo>
                    <a:pt x="19590" y="413318"/>
                  </a:lnTo>
                  <a:lnTo>
                    <a:pt x="17740" y="413586"/>
                  </a:lnTo>
                  <a:lnTo>
                    <a:pt x="15336" y="409085"/>
                  </a:lnTo>
                  <a:lnTo>
                    <a:pt x="15784" y="394725"/>
                  </a:lnTo>
                  <a:lnTo>
                    <a:pt x="32047" y="336442"/>
                  </a:lnTo>
                  <a:lnTo>
                    <a:pt x="51304" y="294706"/>
                  </a:lnTo>
                  <a:lnTo>
                    <a:pt x="67255" y="279939"/>
                  </a:lnTo>
                  <a:lnTo>
                    <a:pt x="76422" y="274364"/>
                  </a:lnTo>
                  <a:lnTo>
                    <a:pt x="95966" y="271288"/>
                  </a:lnTo>
                  <a:lnTo>
                    <a:pt x="116351" y="274991"/>
                  </a:lnTo>
                  <a:lnTo>
                    <a:pt x="137109" y="284435"/>
                  </a:lnTo>
                  <a:lnTo>
                    <a:pt x="151794" y="299551"/>
                  </a:lnTo>
                  <a:lnTo>
                    <a:pt x="170754" y="337851"/>
                  </a:lnTo>
                  <a:lnTo>
                    <a:pt x="177900" y="398012"/>
                  </a:lnTo>
                  <a:lnTo>
                    <a:pt x="178984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90259" y="3495461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9065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790259" y="333753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876588" y="3432290"/>
              <a:ext cx="92656" cy="173316"/>
            </a:xfrm>
            <a:custGeom>
              <a:avLst/>
              <a:gdLst/>
              <a:ahLst/>
              <a:cxnLst/>
              <a:rect l="0" t="0" r="0" b="0"/>
              <a:pathLst>
                <a:path w="92656" h="173316">
                  <a:moveTo>
                    <a:pt x="8427" y="73699"/>
                  </a:moveTo>
                  <a:lnTo>
                    <a:pt x="23081" y="132316"/>
                  </a:lnTo>
                  <a:lnTo>
                    <a:pt x="33176" y="167106"/>
                  </a:lnTo>
                  <a:lnTo>
                    <a:pt x="33115" y="172236"/>
                  </a:lnTo>
                  <a:lnTo>
                    <a:pt x="30735" y="173315"/>
                  </a:lnTo>
                  <a:lnTo>
                    <a:pt x="26809" y="171696"/>
                  </a:lnTo>
                  <a:lnTo>
                    <a:pt x="19326" y="157418"/>
                  </a:lnTo>
                  <a:lnTo>
                    <a:pt x="2627" y="102878"/>
                  </a:lnTo>
                  <a:lnTo>
                    <a:pt x="0" y="73020"/>
                  </a:lnTo>
                  <a:lnTo>
                    <a:pt x="5071" y="49611"/>
                  </a:lnTo>
                  <a:lnTo>
                    <a:pt x="9699" y="40093"/>
                  </a:lnTo>
                  <a:lnTo>
                    <a:pt x="27320" y="23278"/>
                  </a:lnTo>
                  <a:lnTo>
                    <a:pt x="49579" y="10345"/>
                  </a:lnTo>
                  <a:lnTo>
                    <a:pt x="926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79813" y="3179606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0"/>
                  </a:moveTo>
                  <a:lnTo>
                    <a:pt x="2195" y="60384"/>
                  </a:lnTo>
                  <a:lnTo>
                    <a:pt x="650" y="121227"/>
                  </a:lnTo>
                  <a:lnTo>
                    <a:pt x="289" y="167352"/>
                  </a:lnTo>
                  <a:lnTo>
                    <a:pt x="128" y="215149"/>
                  </a:lnTo>
                  <a:lnTo>
                    <a:pt x="57" y="260568"/>
                  </a:lnTo>
                  <a:lnTo>
                    <a:pt x="25" y="304151"/>
                  </a:lnTo>
                  <a:lnTo>
                    <a:pt x="7" y="365810"/>
                  </a:lnTo>
                  <a:lnTo>
                    <a:pt x="1" y="42039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21886" y="3400704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10529"/>
                  </a:moveTo>
                  <a:lnTo>
                    <a:pt x="194067" y="4940"/>
                  </a:lnTo>
                  <a:lnTo>
                    <a:pt x="132657" y="976"/>
                  </a:lnTo>
                  <a:lnTo>
                    <a:pt x="71134" y="193"/>
                  </a:lnTo>
                  <a:lnTo>
                    <a:pt x="29655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74570" y="3527046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52539" y="60873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264041" y="3484932"/>
              <a:ext cx="210571" cy="368499"/>
            </a:xfrm>
            <a:custGeom>
              <a:avLst/>
              <a:gdLst/>
              <a:ahLst/>
              <a:cxnLst/>
              <a:rect l="0" t="0" r="0" b="0"/>
              <a:pathLst>
                <a:path w="210571" h="368499">
                  <a:moveTo>
                    <a:pt x="210570" y="0"/>
                  </a:moveTo>
                  <a:lnTo>
                    <a:pt x="175824" y="61111"/>
                  </a:lnTo>
                  <a:lnTo>
                    <a:pt x="149337" y="115543"/>
                  </a:lnTo>
                  <a:lnTo>
                    <a:pt x="114246" y="178961"/>
                  </a:lnTo>
                  <a:lnTo>
                    <a:pt x="76763" y="242154"/>
                  </a:lnTo>
                  <a:lnTo>
                    <a:pt x="35056" y="305326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590425" y="3510929"/>
              <a:ext cx="105285" cy="5590"/>
            </a:xfrm>
            <a:custGeom>
              <a:avLst/>
              <a:gdLst/>
              <a:ahLst/>
              <a:cxnLst/>
              <a:rect l="0" t="0" r="0" b="0"/>
              <a:pathLst>
                <a:path w="105285" h="5590">
                  <a:moveTo>
                    <a:pt x="105284" y="5589"/>
                  </a:moveTo>
                  <a:lnTo>
                    <a:pt x="88517" y="0"/>
                  </a:lnTo>
                  <a:lnTo>
                    <a:pt x="27745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53637" y="3232248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31586" y="0"/>
                  </a:moveTo>
                  <a:lnTo>
                    <a:pt x="20133" y="48931"/>
                  </a:lnTo>
                  <a:lnTo>
                    <a:pt x="13374" y="103016"/>
                  </a:lnTo>
                  <a:lnTo>
                    <a:pt x="10624" y="146391"/>
                  </a:lnTo>
                  <a:lnTo>
                    <a:pt x="5502" y="189065"/>
                  </a:lnTo>
                  <a:lnTo>
                    <a:pt x="1630" y="252552"/>
                  </a:lnTo>
                  <a:lnTo>
                    <a:pt x="484" y="315816"/>
                  </a:lnTo>
                  <a:lnTo>
                    <a:pt x="215" y="348593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790466" y="3400704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5368" y="8334"/>
                  </a:lnTo>
                  <a:lnTo>
                    <a:pt x="74833" y="15684"/>
                  </a:lnTo>
                  <a:lnTo>
                    <a:pt x="18303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990941" y="3474404"/>
              <a:ext cx="277303" cy="181369"/>
            </a:xfrm>
            <a:custGeom>
              <a:avLst/>
              <a:gdLst/>
              <a:ahLst/>
              <a:cxnLst/>
              <a:rect l="0" t="0" r="0" b="0"/>
              <a:pathLst>
                <a:path w="277303" h="181369">
                  <a:moveTo>
                    <a:pt x="10095" y="21057"/>
                  </a:moveTo>
                  <a:lnTo>
                    <a:pt x="1762" y="58535"/>
                  </a:lnTo>
                  <a:lnTo>
                    <a:pt x="0" y="109958"/>
                  </a:lnTo>
                  <a:lnTo>
                    <a:pt x="5999" y="131148"/>
                  </a:lnTo>
                  <a:lnTo>
                    <a:pt x="10874" y="140074"/>
                  </a:lnTo>
                  <a:lnTo>
                    <a:pt x="17633" y="144856"/>
                  </a:lnTo>
                  <a:lnTo>
                    <a:pt x="25649" y="146873"/>
                  </a:lnTo>
                  <a:lnTo>
                    <a:pt x="34503" y="147048"/>
                  </a:lnTo>
                  <a:lnTo>
                    <a:pt x="50579" y="141004"/>
                  </a:lnTo>
                  <a:lnTo>
                    <a:pt x="79963" y="118060"/>
                  </a:lnTo>
                  <a:lnTo>
                    <a:pt x="101247" y="92302"/>
                  </a:lnTo>
                  <a:lnTo>
                    <a:pt x="107128" y="89611"/>
                  </a:lnTo>
                  <a:lnTo>
                    <a:pt x="112218" y="91326"/>
                  </a:lnTo>
                  <a:lnTo>
                    <a:pt x="116782" y="95979"/>
                  </a:lnTo>
                  <a:lnTo>
                    <a:pt x="145351" y="157495"/>
                  </a:lnTo>
                  <a:lnTo>
                    <a:pt x="161456" y="172553"/>
                  </a:lnTo>
                  <a:lnTo>
                    <a:pt x="170664" y="178206"/>
                  </a:lnTo>
                  <a:lnTo>
                    <a:pt x="190254" y="181368"/>
                  </a:lnTo>
                  <a:lnTo>
                    <a:pt x="200391" y="180573"/>
                  </a:lnTo>
                  <a:lnTo>
                    <a:pt x="217894" y="170332"/>
                  </a:lnTo>
                  <a:lnTo>
                    <a:pt x="248194" y="135161"/>
                  </a:lnTo>
                  <a:lnTo>
                    <a:pt x="276153" y="73549"/>
                  </a:lnTo>
                  <a:lnTo>
                    <a:pt x="277302" y="52576"/>
                  </a:lnTo>
                  <a:lnTo>
                    <a:pt x="2733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51375" y="3505989"/>
              <a:ext cx="148480" cy="170055"/>
            </a:xfrm>
            <a:custGeom>
              <a:avLst/>
              <a:gdLst/>
              <a:ahLst/>
              <a:cxnLst/>
              <a:rect l="0" t="0" r="0" b="0"/>
              <a:pathLst>
                <a:path w="148480" h="170055">
                  <a:moveTo>
                    <a:pt x="70801" y="52643"/>
                  </a:moveTo>
                  <a:lnTo>
                    <a:pt x="81980" y="35875"/>
                  </a:lnTo>
                  <a:lnTo>
                    <a:pt x="82933" y="27427"/>
                  </a:lnTo>
                  <a:lnTo>
                    <a:pt x="77753" y="8680"/>
                  </a:lnTo>
                  <a:lnTo>
                    <a:pt x="70756" y="4617"/>
                  </a:lnTo>
                  <a:lnTo>
                    <a:pt x="61413" y="4248"/>
                  </a:lnTo>
                  <a:lnTo>
                    <a:pt x="50504" y="6341"/>
                  </a:lnTo>
                  <a:lnTo>
                    <a:pt x="32145" y="21146"/>
                  </a:lnTo>
                  <a:lnTo>
                    <a:pt x="11774" y="52669"/>
                  </a:lnTo>
                  <a:lnTo>
                    <a:pt x="3623" y="74881"/>
                  </a:lnTo>
                  <a:lnTo>
                    <a:pt x="0" y="100351"/>
                  </a:lnTo>
                  <a:lnTo>
                    <a:pt x="9139" y="140998"/>
                  </a:lnTo>
                  <a:lnTo>
                    <a:pt x="23508" y="159372"/>
                  </a:lnTo>
                  <a:lnTo>
                    <a:pt x="32254" y="165910"/>
                  </a:lnTo>
                  <a:lnTo>
                    <a:pt x="54449" y="170054"/>
                  </a:lnTo>
                  <a:lnTo>
                    <a:pt x="77571" y="166827"/>
                  </a:lnTo>
                  <a:lnTo>
                    <a:pt x="103743" y="151856"/>
                  </a:lnTo>
                  <a:lnTo>
                    <a:pt x="118977" y="139241"/>
                  </a:lnTo>
                  <a:lnTo>
                    <a:pt x="135118" y="113397"/>
                  </a:lnTo>
                  <a:lnTo>
                    <a:pt x="147310" y="83512"/>
                  </a:lnTo>
                  <a:lnTo>
                    <a:pt x="148479" y="62853"/>
                  </a:lnTo>
                  <a:lnTo>
                    <a:pt x="143929" y="43143"/>
                  </a:lnTo>
                  <a:lnTo>
                    <a:pt x="12344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64373" y="3200663"/>
              <a:ext cx="200042" cy="505369"/>
            </a:xfrm>
            <a:custGeom>
              <a:avLst/>
              <a:gdLst/>
              <a:ahLst/>
              <a:cxnLst/>
              <a:rect l="0" t="0" r="0" b="0"/>
              <a:pathLst>
                <a:path w="200042" h="50536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2997" y="165890"/>
                  </a:lnTo>
                  <a:lnTo>
                    <a:pt x="18669" y="211759"/>
                  </a:lnTo>
                  <a:lnTo>
                    <a:pt x="23468" y="264735"/>
                  </a:lnTo>
                  <a:lnTo>
                    <a:pt x="29180" y="312017"/>
                  </a:lnTo>
                  <a:lnTo>
                    <a:pt x="30872" y="367360"/>
                  </a:lnTo>
                  <a:lnTo>
                    <a:pt x="31374" y="417683"/>
                  </a:lnTo>
                  <a:lnTo>
                    <a:pt x="25954" y="471020"/>
                  </a:lnTo>
                  <a:lnTo>
                    <a:pt x="24322" y="474280"/>
                  </a:lnTo>
                  <a:lnTo>
                    <a:pt x="23233" y="471774"/>
                  </a:lnTo>
                  <a:lnTo>
                    <a:pt x="22513" y="420442"/>
                  </a:lnTo>
                  <a:lnTo>
                    <a:pt x="32566" y="362683"/>
                  </a:lnTo>
                  <a:lnTo>
                    <a:pt x="50432" y="307117"/>
                  </a:lnTo>
                  <a:lnTo>
                    <a:pt x="61798" y="290134"/>
                  </a:lnTo>
                  <a:lnTo>
                    <a:pt x="77768" y="277907"/>
                  </a:lnTo>
                  <a:lnTo>
                    <a:pt x="86940" y="273009"/>
                  </a:lnTo>
                  <a:lnTo>
                    <a:pt x="95395" y="272083"/>
                  </a:lnTo>
                  <a:lnTo>
                    <a:pt x="111028" y="277293"/>
                  </a:lnTo>
                  <a:lnTo>
                    <a:pt x="132983" y="293381"/>
                  </a:lnTo>
                  <a:lnTo>
                    <a:pt x="154306" y="318555"/>
                  </a:lnTo>
                  <a:lnTo>
                    <a:pt x="174066" y="368077"/>
                  </a:lnTo>
                  <a:lnTo>
                    <a:pt x="186115" y="429852"/>
                  </a:lnTo>
                  <a:lnTo>
                    <a:pt x="196301" y="489704"/>
                  </a:lnTo>
                  <a:lnTo>
                    <a:pt x="200041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138547" y="3484932"/>
              <a:ext cx="136438" cy="219588"/>
            </a:xfrm>
            <a:custGeom>
              <a:avLst/>
              <a:gdLst/>
              <a:ahLst/>
              <a:cxnLst/>
              <a:rect l="0" t="0" r="0" b="0"/>
              <a:pathLst>
                <a:path w="136438" h="219588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822" y="152502"/>
                  </a:lnTo>
                  <a:lnTo>
                    <a:pt x="9168" y="187906"/>
                  </a:lnTo>
                  <a:lnTo>
                    <a:pt x="19821" y="209856"/>
                  </a:lnTo>
                  <a:lnTo>
                    <a:pt x="28278" y="215943"/>
                  </a:lnTo>
                  <a:lnTo>
                    <a:pt x="50151" y="219587"/>
                  </a:lnTo>
                  <a:lnTo>
                    <a:pt x="60196" y="216581"/>
                  </a:lnTo>
                  <a:lnTo>
                    <a:pt x="77596" y="203883"/>
                  </a:lnTo>
                  <a:lnTo>
                    <a:pt x="106660" y="167135"/>
                  </a:lnTo>
                  <a:lnTo>
                    <a:pt x="128732" y="110051"/>
                  </a:lnTo>
                  <a:lnTo>
                    <a:pt x="134916" y="56877"/>
                  </a:lnTo>
                  <a:lnTo>
                    <a:pt x="13643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338155" y="3507351"/>
              <a:ext cx="157929" cy="239489"/>
            </a:xfrm>
            <a:custGeom>
              <a:avLst/>
              <a:gdLst/>
              <a:ahLst/>
              <a:cxnLst/>
              <a:rect l="0" t="0" r="0" b="0"/>
              <a:pathLst>
                <a:path w="157929" h="239489">
                  <a:moveTo>
                    <a:pt x="0" y="93395"/>
                  </a:moveTo>
                  <a:lnTo>
                    <a:pt x="0" y="147539"/>
                  </a:lnTo>
                  <a:lnTo>
                    <a:pt x="7235" y="209189"/>
                  </a:lnTo>
                  <a:lnTo>
                    <a:pt x="9553" y="239488"/>
                  </a:lnTo>
                  <a:lnTo>
                    <a:pt x="10443" y="187295"/>
                  </a:lnTo>
                  <a:lnTo>
                    <a:pt x="10511" y="126544"/>
                  </a:lnTo>
                  <a:lnTo>
                    <a:pt x="16114" y="74726"/>
                  </a:lnTo>
                  <a:lnTo>
                    <a:pt x="31859" y="20010"/>
                  </a:lnTo>
                  <a:lnTo>
                    <a:pt x="35278" y="9376"/>
                  </a:lnTo>
                  <a:lnTo>
                    <a:pt x="42236" y="3457"/>
                  </a:lnTo>
                  <a:lnTo>
                    <a:pt x="51554" y="681"/>
                  </a:lnTo>
                  <a:lnTo>
                    <a:pt x="62445" y="0"/>
                  </a:lnTo>
                  <a:lnTo>
                    <a:pt x="80786" y="5483"/>
                  </a:lnTo>
                  <a:lnTo>
                    <a:pt x="88952" y="10220"/>
                  </a:lnTo>
                  <a:lnTo>
                    <a:pt x="111624" y="39245"/>
                  </a:lnTo>
                  <a:lnTo>
                    <a:pt x="135857" y="96316"/>
                  </a:lnTo>
                  <a:lnTo>
                    <a:pt x="150709" y="150124"/>
                  </a:lnTo>
                  <a:lnTo>
                    <a:pt x="157928" y="1881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44212" y="3154582"/>
              <a:ext cx="168183" cy="593552"/>
            </a:xfrm>
            <a:custGeom>
              <a:avLst/>
              <a:gdLst/>
              <a:ahLst/>
              <a:cxnLst/>
              <a:rect l="0" t="0" r="0" b="0"/>
              <a:pathLst>
                <a:path w="168183" h="593552">
                  <a:moveTo>
                    <a:pt x="109798" y="435635"/>
                  </a:moveTo>
                  <a:lnTo>
                    <a:pt x="107459" y="397117"/>
                  </a:lnTo>
                  <a:lnTo>
                    <a:pt x="98620" y="379132"/>
                  </a:lnTo>
                  <a:lnTo>
                    <a:pt x="90648" y="374570"/>
                  </a:lnTo>
                  <a:lnTo>
                    <a:pt x="69312" y="372620"/>
                  </a:lnTo>
                  <a:lnTo>
                    <a:pt x="50470" y="378772"/>
                  </a:lnTo>
                  <a:lnTo>
                    <a:pt x="42170" y="383689"/>
                  </a:lnTo>
                  <a:lnTo>
                    <a:pt x="29828" y="398510"/>
                  </a:lnTo>
                  <a:lnTo>
                    <a:pt x="12373" y="442210"/>
                  </a:lnTo>
                  <a:lnTo>
                    <a:pt x="0" y="495902"/>
                  </a:lnTo>
                  <a:lnTo>
                    <a:pt x="6395" y="548449"/>
                  </a:lnTo>
                  <a:lnTo>
                    <a:pt x="13538" y="570003"/>
                  </a:lnTo>
                  <a:lnTo>
                    <a:pt x="24512" y="587381"/>
                  </a:lnTo>
                  <a:lnTo>
                    <a:pt x="31884" y="591781"/>
                  </a:lnTo>
                  <a:lnTo>
                    <a:pt x="49433" y="593551"/>
                  </a:lnTo>
                  <a:lnTo>
                    <a:pt x="57856" y="588875"/>
                  </a:lnTo>
                  <a:lnTo>
                    <a:pt x="73455" y="571202"/>
                  </a:lnTo>
                  <a:lnTo>
                    <a:pt x="101362" y="512153"/>
                  </a:lnTo>
                  <a:lnTo>
                    <a:pt x="115357" y="456747"/>
                  </a:lnTo>
                  <a:lnTo>
                    <a:pt x="130566" y="394919"/>
                  </a:lnTo>
                  <a:lnTo>
                    <a:pt x="141298" y="342463"/>
                  </a:lnTo>
                  <a:lnTo>
                    <a:pt x="148767" y="284416"/>
                  </a:lnTo>
                  <a:lnTo>
                    <a:pt x="156880" y="228470"/>
                  </a:lnTo>
                  <a:lnTo>
                    <a:pt x="162512" y="172879"/>
                  </a:lnTo>
                  <a:lnTo>
                    <a:pt x="168182" y="120305"/>
                  </a:lnTo>
                  <a:lnTo>
                    <a:pt x="163921" y="63082"/>
                  </a:lnTo>
                  <a:lnTo>
                    <a:pt x="157144" y="7325"/>
                  </a:lnTo>
                  <a:lnTo>
                    <a:pt x="153060" y="1526"/>
                  </a:lnTo>
                  <a:lnTo>
                    <a:pt x="147998" y="0"/>
                  </a:lnTo>
                  <a:lnTo>
                    <a:pt x="142284" y="1322"/>
                  </a:lnTo>
                  <a:lnTo>
                    <a:pt x="137304" y="8053"/>
                  </a:lnTo>
                  <a:lnTo>
                    <a:pt x="120907" y="67122"/>
                  </a:lnTo>
                  <a:lnTo>
                    <a:pt x="114735" y="110414"/>
                  </a:lnTo>
                  <a:lnTo>
                    <a:pt x="111993" y="156952"/>
                  </a:lnTo>
                  <a:lnTo>
                    <a:pt x="104859" y="212422"/>
                  </a:lnTo>
                  <a:lnTo>
                    <a:pt x="101544" y="273087"/>
                  </a:lnTo>
                  <a:lnTo>
                    <a:pt x="107821" y="330131"/>
                  </a:lnTo>
                  <a:lnTo>
                    <a:pt x="114997" y="386459"/>
                  </a:lnTo>
                  <a:lnTo>
                    <a:pt x="120443" y="441476"/>
                  </a:lnTo>
                  <a:lnTo>
                    <a:pt x="131571" y="493591"/>
                  </a:lnTo>
                  <a:lnTo>
                    <a:pt x="141596" y="533135"/>
                  </a:lnTo>
                  <a:lnTo>
                    <a:pt x="151912" y="561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769823" y="3495461"/>
              <a:ext cx="94758" cy="183885"/>
            </a:xfrm>
            <a:custGeom>
              <a:avLst/>
              <a:gdLst/>
              <a:ahLst/>
              <a:cxnLst/>
              <a:rect l="0" t="0" r="0" b="0"/>
              <a:pathLst>
                <a:path w="94758" h="183885">
                  <a:moveTo>
                    <a:pt x="0" y="73699"/>
                  </a:moveTo>
                  <a:lnTo>
                    <a:pt x="14655" y="135792"/>
                  </a:lnTo>
                  <a:lnTo>
                    <a:pt x="25859" y="183884"/>
                  </a:lnTo>
                  <a:lnTo>
                    <a:pt x="20463" y="127355"/>
                  </a:lnTo>
                  <a:lnTo>
                    <a:pt x="12838" y="73206"/>
                  </a:lnTo>
                  <a:lnTo>
                    <a:pt x="13895" y="46574"/>
                  </a:lnTo>
                  <a:lnTo>
                    <a:pt x="22164" y="23039"/>
                  </a:lnTo>
                  <a:lnTo>
                    <a:pt x="31154" y="15359"/>
                  </a:lnTo>
                  <a:lnTo>
                    <a:pt x="75131" y="303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38280" y="3483180"/>
              <a:ext cx="118245" cy="243909"/>
            </a:xfrm>
            <a:custGeom>
              <a:avLst/>
              <a:gdLst/>
              <a:ahLst/>
              <a:cxnLst/>
              <a:rect l="0" t="0" r="0" b="0"/>
              <a:pathLst>
                <a:path w="118245" h="243909">
                  <a:moveTo>
                    <a:pt x="0" y="138623"/>
                  </a:moveTo>
                  <a:lnTo>
                    <a:pt x="55045" y="112259"/>
                  </a:lnTo>
                  <a:lnTo>
                    <a:pt x="89489" y="91297"/>
                  </a:lnTo>
                  <a:lnTo>
                    <a:pt x="108663" y="63379"/>
                  </a:lnTo>
                  <a:lnTo>
                    <a:pt x="117705" y="43180"/>
                  </a:lnTo>
                  <a:lnTo>
                    <a:pt x="118244" y="34050"/>
                  </a:lnTo>
                  <a:lnTo>
                    <a:pt x="112605" y="17667"/>
                  </a:lnTo>
                  <a:lnTo>
                    <a:pt x="99179" y="5706"/>
                  </a:lnTo>
                  <a:lnTo>
                    <a:pt x="90686" y="878"/>
                  </a:lnTo>
                  <a:lnTo>
                    <a:pt x="82684" y="0"/>
                  </a:lnTo>
                  <a:lnTo>
                    <a:pt x="67554" y="5263"/>
                  </a:lnTo>
                  <a:lnTo>
                    <a:pt x="45882" y="21380"/>
                  </a:lnTo>
                  <a:lnTo>
                    <a:pt x="24643" y="46562"/>
                  </a:lnTo>
                  <a:lnTo>
                    <a:pt x="9121" y="81839"/>
                  </a:lnTo>
                  <a:lnTo>
                    <a:pt x="2703" y="127517"/>
                  </a:lnTo>
                  <a:lnTo>
                    <a:pt x="7441" y="154744"/>
                  </a:lnTo>
                  <a:lnTo>
                    <a:pt x="30008" y="210503"/>
                  </a:lnTo>
                  <a:lnTo>
                    <a:pt x="46092" y="227501"/>
                  </a:lnTo>
                  <a:lnTo>
                    <a:pt x="68059" y="236616"/>
                  </a:lnTo>
                  <a:lnTo>
                    <a:pt x="105285" y="2439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120091" y="3319043"/>
              <a:ext cx="160504" cy="449635"/>
            </a:xfrm>
            <a:custGeom>
              <a:avLst/>
              <a:gdLst/>
              <a:ahLst/>
              <a:cxnLst/>
              <a:rect l="0" t="0" r="0" b="0"/>
              <a:pathLst>
                <a:path w="160504" h="449635">
                  <a:moveTo>
                    <a:pt x="81401" y="344874"/>
                  </a:moveTo>
                  <a:lnTo>
                    <a:pt x="89734" y="307396"/>
                  </a:lnTo>
                  <a:lnTo>
                    <a:pt x="90466" y="295322"/>
                  </a:lnTo>
                  <a:lnTo>
                    <a:pt x="87444" y="286103"/>
                  </a:lnTo>
                  <a:lnTo>
                    <a:pt x="81920" y="278787"/>
                  </a:lnTo>
                  <a:lnTo>
                    <a:pt x="74728" y="272740"/>
                  </a:lnTo>
                  <a:lnTo>
                    <a:pt x="66423" y="269878"/>
                  </a:lnTo>
                  <a:lnTo>
                    <a:pt x="47838" y="269818"/>
                  </a:lnTo>
                  <a:lnTo>
                    <a:pt x="39138" y="274950"/>
                  </a:lnTo>
                  <a:lnTo>
                    <a:pt x="23233" y="293129"/>
                  </a:lnTo>
                  <a:lnTo>
                    <a:pt x="6715" y="324083"/>
                  </a:lnTo>
                  <a:lnTo>
                    <a:pt x="0" y="366659"/>
                  </a:lnTo>
                  <a:lnTo>
                    <a:pt x="3600" y="410730"/>
                  </a:lnTo>
                  <a:lnTo>
                    <a:pt x="12117" y="433025"/>
                  </a:lnTo>
                  <a:lnTo>
                    <a:pt x="17664" y="442246"/>
                  </a:lnTo>
                  <a:lnTo>
                    <a:pt x="24872" y="447223"/>
                  </a:lnTo>
                  <a:lnTo>
                    <a:pt x="42239" y="449634"/>
                  </a:lnTo>
                  <a:lnTo>
                    <a:pt x="61656" y="443687"/>
                  </a:lnTo>
                  <a:lnTo>
                    <a:pt x="71747" y="438825"/>
                  </a:lnTo>
                  <a:lnTo>
                    <a:pt x="86079" y="424064"/>
                  </a:lnTo>
                  <a:lnTo>
                    <a:pt x="115943" y="379522"/>
                  </a:lnTo>
                  <a:lnTo>
                    <a:pt x="133241" y="319093"/>
                  </a:lnTo>
                  <a:lnTo>
                    <a:pt x="150315" y="260240"/>
                  </a:lnTo>
                  <a:lnTo>
                    <a:pt x="154155" y="207230"/>
                  </a:lnTo>
                  <a:lnTo>
                    <a:pt x="160503" y="157287"/>
                  </a:lnTo>
                  <a:lnTo>
                    <a:pt x="158521" y="107579"/>
                  </a:lnTo>
                  <a:lnTo>
                    <a:pt x="156114" y="53985"/>
                  </a:lnTo>
                  <a:lnTo>
                    <a:pt x="149811" y="12240"/>
                  </a:lnTo>
                  <a:lnTo>
                    <a:pt x="144556" y="4964"/>
                  </a:lnTo>
                  <a:lnTo>
                    <a:pt x="137541" y="1284"/>
                  </a:lnTo>
                  <a:lnTo>
                    <a:pt x="129357" y="0"/>
                  </a:lnTo>
                  <a:lnTo>
                    <a:pt x="122730" y="4994"/>
                  </a:lnTo>
                  <a:lnTo>
                    <a:pt x="112248" y="26140"/>
                  </a:lnTo>
                  <a:lnTo>
                    <a:pt x="97156" y="88545"/>
                  </a:lnTo>
                  <a:lnTo>
                    <a:pt x="93477" y="146872"/>
                  </a:lnTo>
                  <a:lnTo>
                    <a:pt x="93558" y="205098"/>
                  </a:lnTo>
                  <a:lnTo>
                    <a:pt x="103473" y="267351"/>
                  </a:lnTo>
                  <a:lnTo>
                    <a:pt x="113287" y="319564"/>
                  </a:lnTo>
                  <a:lnTo>
                    <a:pt x="127084" y="373540"/>
                  </a:lnTo>
                  <a:lnTo>
                    <a:pt x="155101" y="429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454290" y="3432290"/>
              <a:ext cx="20944" cy="273742"/>
            </a:xfrm>
            <a:custGeom>
              <a:avLst/>
              <a:gdLst/>
              <a:ahLst/>
              <a:cxnLst/>
              <a:rect l="0" t="0" r="0" b="0"/>
              <a:pathLst>
                <a:path w="20944" h="273742">
                  <a:moveTo>
                    <a:pt x="20943" y="0"/>
                  </a:moveTo>
                  <a:lnTo>
                    <a:pt x="9765" y="11178"/>
                  </a:lnTo>
                  <a:lnTo>
                    <a:pt x="4277" y="32264"/>
                  </a:lnTo>
                  <a:lnTo>
                    <a:pt x="1187" y="80140"/>
                  </a:lnTo>
                  <a:lnTo>
                    <a:pt x="272" y="135659"/>
                  </a:lnTo>
                  <a:lnTo>
                    <a:pt x="0" y="189154"/>
                  </a:lnTo>
                  <a:lnTo>
                    <a:pt x="5498" y="248453"/>
                  </a:lnTo>
                  <a:lnTo>
                    <a:pt x="1041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359419" y="3516518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5957" y="14654"/>
                  </a:lnTo>
                  <a:lnTo>
                    <a:pt x="65316" y="31666"/>
                  </a:lnTo>
                  <a:lnTo>
                    <a:pt x="32221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59461" y="3232248"/>
              <a:ext cx="164404" cy="463255"/>
            </a:xfrm>
            <a:custGeom>
              <a:avLst/>
              <a:gdLst/>
              <a:ahLst/>
              <a:cxnLst/>
              <a:rect l="0" t="0" r="0" b="0"/>
              <a:pathLst>
                <a:path w="164404" h="463255">
                  <a:moveTo>
                    <a:pt x="0" y="0"/>
                  </a:moveTo>
                  <a:lnTo>
                    <a:pt x="1170" y="51603"/>
                  </a:lnTo>
                  <a:lnTo>
                    <a:pt x="6065" y="112646"/>
                  </a:lnTo>
                  <a:lnTo>
                    <a:pt x="2317" y="161928"/>
                  </a:lnTo>
                  <a:lnTo>
                    <a:pt x="458" y="220503"/>
                  </a:lnTo>
                  <a:lnTo>
                    <a:pt x="3255" y="272395"/>
                  </a:lnTo>
                  <a:lnTo>
                    <a:pt x="8373" y="333394"/>
                  </a:lnTo>
                  <a:lnTo>
                    <a:pt x="9890" y="388512"/>
                  </a:lnTo>
                  <a:lnTo>
                    <a:pt x="10244" y="412488"/>
                  </a:lnTo>
                  <a:lnTo>
                    <a:pt x="16080" y="376963"/>
                  </a:lnTo>
                  <a:lnTo>
                    <a:pt x="36885" y="337675"/>
                  </a:lnTo>
                  <a:lnTo>
                    <a:pt x="49928" y="321263"/>
                  </a:lnTo>
                  <a:lnTo>
                    <a:pt x="76015" y="304459"/>
                  </a:lnTo>
                  <a:lnTo>
                    <a:pt x="95786" y="302212"/>
                  </a:lnTo>
                  <a:lnTo>
                    <a:pt x="105971" y="303250"/>
                  </a:lnTo>
                  <a:lnTo>
                    <a:pt x="123528" y="313763"/>
                  </a:lnTo>
                  <a:lnTo>
                    <a:pt x="146565" y="342531"/>
                  </a:lnTo>
                  <a:lnTo>
                    <a:pt x="158727" y="368655"/>
                  </a:lnTo>
                  <a:lnTo>
                    <a:pt x="164403" y="413908"/>
                  </a:lnTo>
                  <a:lnTo>
                    <a:pt x="157927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809039" y="3453347"/>
              <a:ext cx="151347" cy="284270"/>
            </a:xfrm>
            <a:custGeom>
              <a:avLst/>
              <a:gdLst/>
              <a:ahLst/>
              <a:cxnLst/>
              <a:rect l="0" t="0" r="0" b="0"/>
              <a:pathLst>
                <a:path w="151347" h="284270">
                  <a:moveTo>
                    <a:pt x="97862" y="0"/>
                  </a:moveTo>
                  <a:lnTo>
                    <a:pt x="75506" y="5589"/>
                  </a:lnTo>
                  <a:lnTo>
                    <a:pt x="44835" y="25832"/>
                  </a:lnTo>
                  <a:lnTo>
                    <a:pt x="12605" y="56878"/>
                  </a:lnTo>
                  <a:lnTo>
                    <a:pt x="2259" y="75582"/>
                  </a:lnTo>
                  <a:lnTo>
                    <a:pt x="0" y="95593"/>
                  </a:lnTo>
                  <a:lnTo>
                    <a:pt x="1035" y="105843"/>
                  </a:lnTo>
                  <a:lnTo>
                    <a:pt x="6404" y="112676"/>
                  </a:lnTo>
                  <a:lnTo>
                    <a:pt x="24850" y="120268"/>
                  </a:lnTo>
                  <a:lnTo>
                    <a:pt x="85229" y="131781"/>
                  </a:lnTo>
                  <a:lnTo>
                    <a:pt x="115175" y="149011"/>
                  </a:lnTo>
                  <a:lnTo>
                    <a:pt x="138868" y="172053"/>
                  </a:lnTo>
                  <a:lnTo>
                    <a:pt x="146256" y="181382"/>
                  </a:lnTo>
                  <a:lnTo>
                    <a:pt x="151346" y="204227"/>
                  </a:lnTo>
                  <a:lnTo>
                    <a:pt x="148539" y="227638"/>
                  </a:lnTo>
                  <a:lnTo>
                    <a:pt x="139493" y="245841"/>
                  </a:lnTo>
                  <a:lnTo>
                    <a:pt x="124554" y="258612"/>
                  </a:lnTo>
                  <a:lnTo>
                    <a:pt x="80778" y="276342"/>
                  </a:lnTo>
                  <a:lnTo>
                    <a:pt x="4522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631709" y="484310"/>
            <a:ext cx="2790053" cy="821224"/>
            <a:chOff x="631709" y="484310"/>
            <a:chExt cx="2790053" cy="821224"/>
          </a:xfrm>
        </p:grpSpPr>
        <p:sp>
          <p:nvSpPr>
            <p:cNvPr id="2" name="Freeform 1"/>
            <p:cNvSpPr/>
            <p:nvPr/>
          </p:nvSpPr>
          <p:spPr>
            <a:xfrm>
              <a:off x="631709" y="484310"/>
              <a:ext cx="31587" cy="715939"/>
            </a:xfrm>
            <a:custGeom>
              <a:avLst/>
              <a:gdLst/>
              <a:ahLst/>
              <a:cxnLst/>
              <a:rect l="0" t="0" r="0" b="0"/>
              <a:pathLst>
                <a:path w="31587" h="715939">
                  <a:moveTo>
                    <a:pt x="0" y="0"/>
                  </a:moveTo>
                  <a:lnTo>
                    <a:pt x="23720" y="53028"/>
                  </a:lnTo>
                  <a:lnTo>
                    <a:pt x="29255" y="106699"/>
                  </a:lnTo>
                  <a:lnTo>
                    <a:pt x="30550" y="151147"/>
                  </a:lnTo>
                  <a:lnTo>
                    <a:pt x="31279" y="212851"/>
                  </a:lnTo>
                  <a:lnTo>
                    <a:pt x="31495" y="263889"/>
                  </a:lnTo>
                  <a:lnTo>
                    <a:pt x="31559" y="312936"/>
                  </a:lnTo>
                  <a:lnTo>
                    <a:pt x="31581" y="371431"/>
                  </a:lnTo>
                  <a:lnTo>
                    <a:pt x="31584" y="419540"/>
                  </a:lnTo>
                  <a:lnTo>
                    <a:pt x="31586" y="479792"/>
                  </a:lnTo>
                  <a:lnTo>
                    <a:pt x="31586" y="536754"/>
                  </a:lnTo>
                  <a:lnTo>
                    <a:pt x="31586" y="585248"/>
                  </a:lnTo>
                  <a:lnTo>
                    <a:pt x="31586" y="637831"/>
                  </a:lnTo>
                  <a:lnTo>
                    <a:pt x="31586" y="679927"/>
                  </a:lnTo>
                  <a:lnTo>
                    <a:pt x="31586" y="715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76539" y="571943"/>
              <a:ext cx="509807" cy="632143"/>
            </a:xfrm>
            <a:custGeom>
              <a:avLst/>
              <a:gdLst/>
              <a:ahLst/>
              <a:cxnLst/>
              <a:rect l="0" t="0" r="0" b="0"/>
              <a:pathLst>
                <a:path w="509807" h="632143">
                  <a:moveTo>
                    <a:pt x="218424" y="7124"/>
                  </a:moveTo>
                  <a:lnTo>
                    <a:pt x="196068" y="7124"/>
                  </a:lnTo>
                  <a:lnTo>
                    <a:pt x="165397" y="18302"/>
                  </a:lnTo>
                  <a:lnTo>
                    <a:pt x="139671" y="36432"/>
                  </a:lnTo>
                  <a:lnTo>
                    <a:pt x="95764" y="92076"/>
                  </a:lnTo>
                  <a:lnTo>
                    <a:pt x="55306" y="152423"/>
                  </a:lnTo>
                  <a:lnTo>
                    <a:pt x="36985" y="207400"/>
                  </a:lnTo>
                  <a:lnTo>
                    <a:pt x="20125" y="257408"/>
                  </a:lnTo>
                  <a:lnTo>
                    <a:pt x="9108" y="317132"/>
                  </a:lnTo>
                  <a:lnTo>
                    <a:pt x="0" y="370177"/>
                  </a:lnTo>
                  <a:lnTo>
                    <a:pt x="1238" y="419242"/>
                  </a:lnTo>
                  <a:lnTo>
                    <a:pt x="12133" y="470824"/>
                  </a:lnTo>
                  <a:lnTo>
                    <a:pt x="36775" y="529478"/>
                  </a:lnTo>
                  <a:lnTo>
                    <a:pt x="82589" y="585655"/>
                  </a:lnTo>
                  <a:lnTo>
                    <a:pt x="104241" y="604670"/>
                  </a:lnTo>
                  <a:lnTo>
                    <a:pt x="145078" y="621952"/>
                  </a:lnTo>
                  <a:lnTo>
                    <a:pt x="197082" y="632142"/>
                  </a:lnTo>
                  <a:lnTo>
                    <a:pt x="250993" y="626290"/>
                  </a:lnTo>
                  <a:lnTo>
                    <a:pt x="306356" y="608280"/>
                  </a:lnTo>
                  <a:lnTo>
                    <a:pt x="361805" y="575336"/>
                  </a:lnTo>
                  <a:lnTo>
                    <a:pt x="419037" y="522067"/>
                  </a:lnTo>
                  <a:lnTo>
                    <a:pt x="447101" y="488033"/>
                  </a:lnTo>
                  <a:lnTo>
                    <a:pt x="477545" y="434611"/>
                  </a:lnTo>
                  <a:lnTo>
                    <a:pt x="497683" y="371762"/>
                  </a:lnTo>
                  <a:lnTo>
                    <a:pt x="509806" y="309955"/>
                  </a:lnTo>
                  <a:lnTo>
                    <a:pt x="509090" y="259068"/>
                  </a:lnTo>
                  <a:lnTo>
                    <a:pt x="501470" y="210066"/>
                  </a:lnTo>
                  <a:lnTo>
                    <a:pt x="488683" y="162791"/>
                  </a:lnTo>
                  <a:lnTo>
                    <a:pt x="463401" y="105593"/>
                  </a:lnTo>
                  <a:lnTo>
                    <a:pt x="434707" y="68905"/>
                  </a:lnTo>
                  <a:lnTo>
                    <a:pt x="386246" y="31970"/>
                  </a:lnTo>
                  <a:lnTo>
                    <a:pt x="336236" y="12075"/>
                  </a:lnTo>
                  <a:lnTo>
                    <a:pt x="281297" y="0"/>
                  </a:lnTo>
                  <a:lnTo>
                    <a:pt x="242512" y="724"/>
                  </a:lnTo>
                  <a:lnTo>
                    <a:pt x="186839" y="176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16103" y="1084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90209" y="616539"/>
              <a:ext cx="492989" cy="591961"/>
            </a:xfrm>
            <a:custGeom>
              <a:avLst/>
              <a:gdLst/>
              <a:ahLst/>
              <a:cxnLst/>
              <a:rect l="0" t="0" r="0" b="0"/>
              <a:pathLst>
                <a:path w="492989" h="591961">
                  <a:moveTo>
                    <a:pt x="241791" y="4642"/>
                  </a:moveTo>
                  <a:lnTo>
                    <a:pt x="183174" y="10231"/>
                  </a:lnTo>
                  <a:lnTo>
                    <a:pt x="138575" y="23770"/>
                  </a:lnTo>
                  <a:lnTo>
                    <a:pt x="98636" y="54445"/>
                  </a:lnTo>
                  <a:lnTo>
                    <a:pt x="55851" y="110602"/>
                  </a:lnTo>
                  <a:lnTo>
                    <a:pt x="27724" y="160580"/>
                  </a:lnTo>
                  <a:lnTo>
                    <a:pt x="8998" y="201624"/>
                  </a:lnTo>
                  <a:lnTo>
                    <a:pt x="1484" y="260534"/>
                  </a:lnTo>
                  <a:lnTo>
                    <a:pt x="0" y="322560"/>
                  </a:lnTo>
                  <a:lnTo>
                    <a:pt x="5333" y="371281"/>
                  </a:lnTo>
                  <a:lnTo>
                    <a:pt x="18785" y="429401"/>
                  </a:lnTo>
                  <a:lnTo>
                    <a:pt x="56236" y="489425"/>
                  </a:lnTo>
                  <a:lnTo>
                    <a:pt x="87071" y="528040"/>
                  </a:lnTo>
                  <a:lnTo>
                    <a:pt x="136928" y="564593"/>
                  </a:lnTo>
                  <a:lnTo>
                    <a:pt x="189204" y="586550"/>
                  </a:lnTo>
                  <a:lnTo>
                    <a:pt x="226339" y="591960"/>
                  </a:lnTo>
                  <a:lnTo>
                    <a:pt x="286376" y="582485"/>
                  </a:lnTo>
                  <a:lnTo>
                    <a:pt x="323631" y="569698"/>
                  </a:lnTo>
                  <a:lnTo>
                    <a:pt x="378347" y="537627"/>
                  </a:lnTo>
                  <a:lnTo>
                    <a:pt x="425673" y="502930"/>
                  </a:lnTo>
                  <a:lnTo>
                    <a:pt x="437770" y="482687"/>
                  </a:lnTo>
                  <a:lnTo>
                    <a:pt x="466080" y="425173"/>
                  </a:lnTo>
                  <a:lnTo>
                    <a:pt x="486952" y="364148"/>
                  </a:lnTo>
                  <a:lnTo>
                    <a:pt x="492988" y="312395"/>
                  </a:lnTo>
                  <a:lnTo>
                    <a:pt x="491061" y="257112"/>
                  </a:lnTo>
                  <a:lnTo>
                    <a:pt x="479762" y="201132"/>
                  </a:lnTo>
                  <a:lnTo>
                    <a:pt x="465095" y="146183"/>
                  </a:lnTo>
                  <a:lnTo>
                    <a:pt x="440881" y="103441"/>
                  </a:lnTo>
                  <a:lnTo>
                    <a:pt x="392644" y="50502"/>
                  </a:lnTo>
                  <a:lnTo>
                    <a:pt x="366036" y="34868"/>
                  </a:lnTo>
                  <a:lnTo>
                    <a:pt x="306881" y="15454"/>
                  </a:lnTo>
                  <a:lnTo>
                    <a:pt x="245336" y="0"/>
                  </a:lnTo>
                  <a:lnTo>
                    <a:pt x="199677" y="4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01168" y="652766"/>
              <a:ext cx="483280" cy="566575"/>
            </a:xfrm>
            <a:custGeom>
              <a:avLst/>
              <a:gdLst/>
              <a:ahLst/>
              <a:cxnLst/>
              <a:rect l="0" t="0" r="0" b="0"/>
              <a:pathLst>
                <a:path w="483280" h="566575">
                  <a:moveTo>
                    <a:pt x="220427" y="0"/>
                  </a:moveTo>
                  <a:lnTo>
                    <a:pt x="161811" y="20244"/>
                  </a:lnTo>
                  <a:lnTo>
                    <a:pt x="108333" y="52998"/>
                  </a:lnTo>
                  <a:lnTo>
                    <a:pt x="62826" y="97908"/>
                  </a:lnTo>
                  <a:lnTo>
                    <a:pt x="34488" y="143082"/>
                  </a:lnTo>
                  <a:lnTo>
                    <a:pt x="14766" y="204302"/>
                  </a:lnTo>
                  <a:lnTo>
                    <a:pt x="2725" y="265787"/>
                  </a:lnTo>
                  <a:lnTo>
                    <a:pt x="0" y="328322"/>
                  </a:lnTo>
                  <a:lnTo>
                    <a:pt x="5117" y="377131"/>
                  </a:lnTo>
                  <a:lnTo>
                    <a:pt x="14042" y="428638"/>
                  </a:lnTo>
                  <a:lnTo>
                    <a:pt x="29685" y="475354"/>
                  </a:lnTo>
                  <a:lnTo>
                    <a:pt x="71134" y="532655"/>
                  </a:lnTo>
                  <a:lnTo>
                    <a:pt x="87394" y="547911"/>
                  </a:lnTo>
                  <a:lnTo>
                    <a:pt x="106319" y="558591"/>
                  </a:lnTo>
                  <a:lnTo>
                    <a:pt x="163876" y="566574"/>
                  </a:lnTo>
                  <a:lnTo>
                    <a:pt x="225331" y="565032"/>
                  </a:lnTo>
                  <a:lnTo>
                    <a:pt x="277548" y="553808"/>
                  </a:lnTo>
                  <a:lnTo>
                    <a:pt x="338564" y="525410"/>
                  </a:lnTo>
                  <a:lnTo>
                    <a:pt x="363009" y="510766"/>
                  </a:lnTo>
                  <a:lnTo>
                    <a:pt x="419954" y="452275"/>
                  </a:lnTo>
                  <a:lnTo>
                    <a:pt x="458544" y="400024"/>
                  </a:lnTo>
                  <a:lnTo>
                    <a:pt x="474384" y="362891"/>
                  </a:lnTo>
                  <a:lnTo>
                    <a:pt x="481812" y="308422"/>
                  </a:lnTo>
                  <a:lnTo>
                    <a:pt x="483279" y="252602"/>
                  </a:lnTo>
                  <a:lnTo>
                    <a:pt x="477979" y="196516"/>
                  </a:lnTo>
                  <a:lnTo>
                    <a:pt x="457262" y="141547"/>
                  </a:lnTo>
                  <a:lnTo>
                    <a:pt x="427520" y="95681"/>
                  </a:lnTo>
                  <a:lnTo>
                    <a:pt x="408395" y="76450"/>
                  </a:lnTo>
                  <a:lnTo>
                    <a:pt x="351505" y="44831"/>
                  </a:lnTo>
                  <a:lnTo>
                    <a:pt x="310998" y="29921"/>
                  </a:lnTo>
                  <a:lnTo>
                    <a:pt x="286417" y="28116"/>
                  </a:lnTo>
                  <a:lnTo>
                    <a:pt x="230956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11233" y="705409"/>
              <a:ext cx="10529" cy="600125"/>
            </a:xfrm>
            <a:custGeom>
              <a:avLst/>
              <a:gdLst/>
              <a:ahLst/>
              <a:cxnLst/>
              <a:rect l="0" t="0" r="0" b="0"/>
              <a:pathLst>
                <a:path w="10529" h="600125">
                  <a:moveTo>
                    <a:pt x="10528" y="0"/>
                  </a:moveTo>
                  <a:lnTo>
                    <a:pt x="4463" y="39688"/>
                  </a:lnTo>
                  <a:lnTo>
                    <a:pt x="8984" y="89988"/>
                  </a:lnTo>
                  <a:lnTo>
                    <a:pt x="10070" y="141697"/>
                  </a:lnTo>
                  <a:lnTo>
                    <a:pt x="7273" y="192113"/>
                  </a:lnTo>
                  <a:lnTo>
                    <a:pt x="2155" y="238636"/>
                  </a:lnTo>
                  <a:lnTo>
                    <a:pt x="638" y="296875"/>
                  </a:lnTo>
                  <a:lnTo>
                    <a:pt x="189" y="358584"/>
                  </a:lnTo>
                  <a:lnTo>
                    <a:pt x="56" y="421322"/>
                  </a:lnTo>
                  <a:lnTo>
                    <a:pt x="16" y="484365"/>
                  </a:lnTo>
                  <a:lnTo>
                    <a:pt x="5" y="541259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52976" y="652766"/>
              <a:ext cx="358258" cy="413053"/>
            </a:xfrm>
            <a:custGeom>
              <a:avLst/>
              <a:gdLst/>
              <a:ahLst/>
              <a:cxnLst/>
              <a:rect l="0" t="0" r="0" b="0"/>
              <a:pathLst>
                <a:path w="358258" h="413053">
                  <a:moveTo>
                    <a:pt x="358257" y="294798"/>
                  </a:moveTo>
                  <a:lnTo>
                    <a:pt x="315565" y="297918"/>
                  </a:lnTo>
                  <a:lnTo>
                    <a:pt x="262254" y="312757"/>
                  </a:lnTo>
                  <a:lnTo>
                    <a:pt x="209919" y="329584"/>
                  </a:lnTo>
                  <a:lnTo>
                    <a:pt x="154520" y="349503"/>
                  </a:lnTo>
                  <a:lnTo>
                    <a:pt x="95944" y="376640"/>
                  </a:lnTo>
                  <a:lnTo>
                    <a:pt x="66845" y="391967"/>
                  </a:lnTo>
                  <a:lnTo>
                    <a:pt x="40285" y="408207"/>
                  </a:lnTo>
                  <a:lnTo>
                    <a:pt x="30462" y="412518"/>
                  </a:lnTo>
                  <a:lnTo>
                    <a:pt x="21574" y="413052"/>
                  </a:lnTo>
                  <a:lnTo>
                    <a:pt x="5459" y="407407"/>
                  </a:lnTo>
                  <a:lnTo>
                    <a:pt x="1396" y="399117"/>
                  </a:lnTo>
                  <a:lnTo>
                    <a:pt x="0" y="374307"/>
                  </a:lnTo>
                  <a:lnTo>
                    <a:pt x="11703" y="316620"/>
                  </a:lnTo>
                  <a:lnTo>
                    <a:pt x="29650" y="262144"/>
                  </a:lnTo>
                  <a:lnTo>
                    <a:pt x="50758" y="206546"/>
                  </a:lnTo>
                  <a:lnTo>
                    <a:pt x="66539" y="150764"/>
                  </a:lnTo>
                  <a:lnTo>
                    <a:pt x="80922" y="90309"/>
                  </a:lnTo>
                  <a:lnTo>
                    <a:pt x="91908" y="35213"/>
                  </a:lnTo>
                  <a:lnTo>
                    <a:pt x="950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05367" y="1613127"/>
            <a:ext cx="5137812" cy="682086"/>
            <a:chOff x="505367" y="1613127"/>
            <a:chExt cx="5137812" cy="682086"/>
          </a:xfrm>
        </p:grpSpPr>
        <p:sp>
          <p:nvSpPr>
            <p:cNvPr id="10" name="Freeform 9"/>
            <p:cNvSpPr/>
            <p:nvPr/>
          </p:nvSpPr>
          <p:spPr>
            <a:xfrm>
              <a:off x="715937" y="1768787"/>
              <a:ext cx="10241" cy="526426"/>
            </a:xfrm>
            <a:custGeom>
              <a:avLst/>
              <a:gdLst/>
              <a:ahLst/>
              <a:cxnLst/>
              <a:rect l="0" t="0" r="0" b="0"/>
              <a:pathLst>
                <a:path w="10241" h="526426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0" y="149877"/>
                  </a:lnTo>
                  <a:lnTo>
                    <a:pt x="0" y="195684"/>
                  </a:lnTo>
                  <a:lnTo>
                    <a:pt x="0" y="250743"/>
                  </a:lnTo>
                  <a:lnTo>
                    <a:pt x="7236" y="307543"/>
                  </a:lnTo>
                  <a:lnTo>
                    <a:pt x="9553" y="367464"/>
                  </a:lnTo>
                  <a:lnTo>
                    <a:pt x="10240" y="423304"/>
                  </a:lnTo>
                  <a:lnTo>
                    <a:pt x="9273" y="474553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5367" y="1726673"/>
              <a:ext cx="442198" cy="63172"/>
            </a:xfrm>
            <a:custGeom>
              <a:avLst/>
              <a:gdLst/>
              <a:ahLst/>
              <a:cxnLst/>
              <a:rect l="0" t="0" r="0" b="0"/>
              <a:pathLst>
                <a:path w="442198" h="63172">
                  <a:moveTo>
                    <a:pt x="442197" y="0"/>
                  </a:moveTo>
                  <a:lnTo>
                    <a:pt x="378747" y="34747"/>
                  </a:lnTo>
                  <a:lnTo>
                    <a:pt x="331240" y="46820"/>
                  </a:lnTo>
                  <a:lnTo>
                    <a:pt x="280120" y="52087"/>
                  </a:lnTo>
                  <a:lnTo>
                    <a:pt x="229098" y="59367"/>
                  </a:lnTo>
                  <a:lnTo>
                    <a:pt x="166224" y="62420"/>
                  </a:lnTo>
                  <a:lnTo>
                    <a:pt x="112033" y="62948"/>
                  </a:lnTo>
                  <a:lnTo>
                    <a:pt x="57762" y="6310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13448" y="1964758"/>
              <a:ext cx="187193" cy="270357"/>
            </a:xfrm>
            <a:custGeom>
              <a:avLst/>
              <a:gdLst/>
              <a:ahLst/>
              <a:cxnLst/>
              <a:rect l="0" t="0" r="0" b="0"/>
              <a:pathLst>
                <a:path w="187193" h="270357">
                  <a:moveTo>
                    <a:pt x="28831" y="109356"/>
                  </a:moveTo>
                  <a:lnTo>
                    <a:pt x="87448" y="109356"/>
                  </a:lnTo>
                  <a:lnTo>
                    <a:pt x="139282" y="107016"/>
                  </a:lnTo>
                  <a:lnTo>
                    <a:pt x="166583" y="92545"/>
                  </a:lnTo>
                  <a:lnTo>
                    <a:pt x="182081" y="80047"/>
                  </a:lnTo>
                  <a:lnTo>
                    <a:pt x="185980" y="71099"/>
                  </a:lnTo>
                  <a:lnTo>
                    <a:pt x="187192" y="48679"/>
                  </a:lnTo>
                  <a:lnTo>
                    <a:pt x="175709" y="15338"/>
                  </a:lnTo>
                  <a:lnTo>
                    <a:pt x="166524" y="8073"/>
                  </a:lnTo>
                  <a:lnTo>
                    <a:pt x="140721" y="0"/>
                  </a:lnTo>
                  <a:lnTo>
                    <a:pt x="115995" y="2651"/>
                  </a:lnTo>
                  <a:lnTo>
                    <a:pt x="71525" y="23417"/>
                  </a:lnTo>
                  <a:lnTo>
                    <a:pt x="45121" y="48797"/>
                  </a:lnTo>
                  <a:lnTo>
                    <a:pt x="11190" y="107504"/>
                  </a:lnTo>
                  <a:lnTo>
                    <a:pt x="3443" y="130760"/>
                  </a:lnTo>
                  <a:lnTo>
                    <a:pt x="0" y="156693"/>
                  </a:lnTo>
                  <a:lnTo>
                    <a:pt x="4709" y="180697"/>
                  </a:lnTo>
                  <a:lnTo>
                    <a:pt x="27258" y="234217"/>
                  </a:lnTo>
                  <a:lnTo>
                    <a:pt x="43340" y="251027"/>
                  </a:lnTo>
                  <a:lnTo>
                    <a:pt x="77714" y="268056"/>
                  </a:lnTo>
                  <a:lnTo>
                    <a:pt x="103979" y="270356"/>
                  </a:lnTo>
                  <a:lnTo>
                    <a:pt x="165702" y="2672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042321" y="1997409"/>
              <a:ext cx="231628" cy="287158"/>
            </a:xfrm>
            <a:custGeom>
              <a:avLst/>
              <a:gdLst/>
              <a:ahLst/>
              <a:cxnLst/>
              <a:rect l="0" t="0" r="0" b="0"/>
              <a:pathLst>
                <a:path w="231628" h="287158">
                  <a:moveTo>
                    <a:pt x="0" y="97762"/>
                  </a:moveTo>
                  <a:lnTo>
                    <a:pt x="3119" y="151906"/>
                  </a:lnTo>
                  <a:lnTo>
                    <a:pt x="14654" y="206853"/>
                  </a:lnTo>
                  <a:lnTo>
                    <a:pt x="28547" y="268452"/>
                  </a:lnTo>
                  <a:lnTo>
                    <a:pt x="29560" y="281745"/>
                  </a:lnTo>
                  <a:lnTo>
                    <a:pt x="27895" y="287098"/>
                  </a:lnTo>
                  <a:lnTo>
                    <a:pt x="24446" y="287157"/>
                  </a:lnTo>
                  <a:lnTo>
                    <a:pt x="19807" y="283687"/>
                  </a:lnTo>
                  <a:lnTo>
                    <a:pt x="7688" y="256446"/>
                  </a:lnTo>
                  <a:lnTo>
                    <a:pt x="1518" y="204149"/>
                  </a:lnTo>
                  <a:lnTo>
                    <a:pt x="300" y="141827"/>
                  </a:lnTo>
                  <a:lnTo>
                    <a:pt x="5648" y="84109"/>
                  </a:lnTo>
                  <a:lnTo>
                    <a:pt x="20261" y="47313"/>
                  </a:lnTo>
                  <a:lnTo>
                    <a:pt x="39408" y="19773"/>
                  </a:lnTo>
                  <a:lnTo>
                    <a:pt x="65489" y="2384"/>
                  </a:lnTo>
                  <a:lnTo>
                    <a:pt x="85258" y="0"/>
                  </a:lnTo>
                  <a:lnTo>
                    <a:pt x="126545" y="8001"/>
                  </a:lnTo>
                  <a:lnTo>
                    <a:pt x="157988" y="28662"/>
                  </a:lnTo>
                  <a:lnTo>
                    <a:pt x="183941" y="62600"/>
                  </a:lnTo>
                  <a:lnTo>
                    <a:pt x="209374" y="118347"/>
                  </a:lnTo>
                  <a:lnTo>
                    <a:pt x="228402" y="178829"/>
                  </a:lnTo>
                  <a:lnTo>
                    <a:pt x="231627" y="2030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665817" y="1965773"/>
              <a:ext cx="281956" cy="276901"/>
            </a:xfrm>
            <a:custGeom>
              <a:avLst/>
              <a:gdLst/>
              <a:ahLst/>
              <a:cxnLst/>
              <a:rect l="0" t="0" r="0" b="0"/>
              <a:pathLst>
                <a:path w="281956" h="276901">
                  <a:moveTo>
                    <a:pt x="166141" y="129398"/>
                  </a:moveTo>
                  <a:lnTo>
                    <a:pt x="174474" y="91920"/>
                  </a:lnTo>
                  <a:lnTo>
                    <a:pt x="173354" y="68287"/>
                  </a:lnTo>
                  <a:lnTo>
                    <a:pt x="159570" y="36422"/>
                  </a:lnTo>
                  <a:lnTo>
                    <a:pt x="147233" y="19445"/>
                  </a:lnTo>
                  <a:lnTo>
                    <a:pt x="121544" y="2322"/>
                  </a:lnTo>
                  <a:lnTo>
                    <a:pt x="101867" y="0"/>
                  </a:lnTo>
                  <a:lnTo>
                    <a:pt x="60638" y="8041"/>
                  </a:lnTo>
                  <a:lnTo>
                    <a:pt x="42822" y="20479"/>
                  </a:lnTo>
                  <a:lnTo>
                    <a:pt x="28274" y="37706"/>
                  </a:lnTo>
                  <a:lnTo>
                    <a:pt x="5497" y="87687"/>
                  </a:lnTo>
                  <a:lnTo>
                    <a:pt x="0" y="130167"/>
                  </a:lnTo>
                  <a:lnTo>
                    <a:pt x="6548" y="187348"/>
                  </a:lnTo>
                  <a:lnTo>
                    <a:pt x="22226" y="233651"/>
                  </a:lnTo>
                  <a:lnTo>
                    <a:pt x="47506" y="271004"/>
                  </a:lnTo>
                  <a:lnTo>
                    <a:pt x="55466" y="275274"/>
                  </a:lnTo>
                  <a:lnTo>
                    <a:pt x="73668" y="276900"/>
                  </a:lnTo>
                  <a:lnTo>
                    <a:pt x="90337" y="270603"/>
                  </a:lnTo>
                  <a:lnTo>
                    <a:pt x="105544" y="258836"/>
                  </a:lnTo>
                  <a:lnTo>
                    <a:pt x="141451" y="212647"/>
                  </a:lnTo>
                  <a:lnTo>
                    <a:pt x="157006" y="176161"/>
                  </a:lnTo>
                  <a:lnTo>
                    <a:pt x="165506" y="123080"/>
                  </a:lnTo>
                  <a:lnTo>
                    <a:pt x="171672" y="96720"/>
                  </a:lnTo>
                  <a:lnTo>
                    <a:pt x="169379" y="105905"/>
                  </a:lnTo>
                  <a:lnTo>
                    <a:pt x="175490" y="167283"/>
                  </a:lnTo>
                  <a:lnTo>
                    <a:pt x="181909" y="201844"/>
                  </a:lnTo>
                  <a:lnTo>
                    <a:pt x="196810" y="234311"/>
                  </a:lnTo>
                  <a:lnTo>
                    <a:pt x="221631" y="260569"/>
                  </a:lnTo>
                  <a:lnTo>
                    <a:pt x="232380" y="264808"/>
                  </a:lnTo>
                  <a:lnTo>
                    <a:pt x="281955" y="2662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82658" y="1953619"/>
              <a:ext cx="210579" cy="264326"/>
            </a:xfrm>
            <a:custGeom>
              <a:avLst/>
              <a:gdLst/>
              <a:ahLst/>
              <a:cxnLst/>
              <a:rect l="0" t="0" r="0" b="0"/>
              <a:pathLst>
                <a:path w="210579" h="264326">
                  <a:moveTo>
                    <a:pt x="17756" y="120495"/>
                  </a:moveTo>
                  <a:lnTo>
                    <a:pt x="10520" y="148051"/>
                  </a:lnTo>
                  <a:lnTo>
                    <a:pt x="7878" y="204273"/>
                  </a:lnTo>
                  <a:lnTo>
                    <a:pt x="7313" y="264325"/>
                  </a:lnTo>
                  <a:lnTo>
                    <a:pt x="0" y="205916"/>
                  </a:lnTo>
                  <a:lnTo>
                    <a:pt x="471" y="154742"/>
                  </a:lnTo>
                  <a:lnTo>
                    <a:pt x="14743" y="92553"/>
                  </a:lnTo>
                  <a:lnTo>
                    <a:pt x="26092" y="59573"/>
                  </a:lnTo>
                  <a:lnTo>
                    <a:pt x="56996" y="13888"/>
                  </a:lnTo>
                  <a:lnTo>
                    <a:pt x="66143" y="7310"/>
                  </a:lnTo>
                  <a:lnTo>
                    <a:pt x="88784" y="0"/>
                  </a:lnTo>
                  <a:lnTo>
                    <a:pt x="122250" y="1474"/>
                  </a:lnTo>
                  <a:lnTo>
                    <a:pt x="140627" y="12615"/>
                  </a:lnTo>
                  <a:lnTo>
                    <a:pt x="164126" y="41737"/>
                  </a:lnTo>
                  <a:lnTo>
                    <a:pt x="191709" y="99941"/>
                  </a:lnTo>
                  <a:lnTo>
                    <a:pt x="210578" y="161057"/>
                  </a:lnTo>
                  <a:lnTo>
                    <a:pt x="210069" y="199324"/>
                  </a:lnTo>
                  <a:lnTo>
                    <a:pt x="196741" y="2363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76949" y="1687091"/>
              <a:ext cx="197062" cy="574585"/>
            </a:xfrm>
            <a:custGeom>
              <a:avLst/>
              <a:gdLst/>
              <a:ahLst/>
              <a:cxnLst/>
              <a:rect l="0" t="0" r="0" b="0"/>
              <a:pathLst>
                <a:path w="197062" h="574585">
                  <a:moveTo>
                    <a:pt x="123548" y="397551"/>
                  </a:moveTo>
                  <a:lnTo>
                    <a:pt x="132613" y="338934"/>
                  </a:lnTo>
                  <a:lnTo>
                    <a:pt x="127187" y="318467"/>
                  </a:lnTo>
                  <a:lnTo>
                    <a:pt x="122464" y="309733"/>
                  </a:lnTo>
                  <a:lnTo>
                    <a:pt x="107858" y="296910"/>
                  </a:lnTo>
                  <a:lnTo>
                    <a:pt x="99050" y="291852"/>
                  </a:lnTo>
                  <a:lnTo>
                    <a:pt x="89669" y="290820"/>
                  </a:lnTo>
                  <a:lnTo>
                    <a:pt x="69886" y="295913"/>
                  </a:lnTo>
                  <a:lnTo>
                    <a:pt x="39018" y="317523"/>
                  </a:lnTo>
                  <a:lnTo>
                    <a:pt x="24368" y="339366"/>
                  </a:lnTo>
                  <a:lnTo>
                    <a:pt x="5431" y="391517"/>
                  </a:lnTo>
                  <a:lnTo>
                    <a:pt x="0" y="454114"/>
                  </a:lnTo>
                  <a:lnTo>
                    <a:pt x="8980" y="512753"/>
                  </a:lnTo>
                  <a:lnTo>
                    <a:pt x="17646" y="539999"/>
                  </a:lnTo>
                  <a:lnTo>
                    <a:pt x="33197" y="563807"/>
                  </a:lnTo>
                  <a:lnTo>
                    <a:pt x="42257" y="570389"/>
                  </a:lnTo>
                  <a:lnTo>
                    <a:pt x="51806" y="573608"/>
                  </a:lnTo>
                  <a:lnTo>
                    <a:pt x="61682" y="574584"/>
                  </a:lnTo>
                  <a:lnTo>
                    <a:pt x="82014" y="566309"/>
                  </a:lnTo>
                  <a:lnTo>
                    <a:pt x="101579" y="549764"/>
                  </a:lnTo>
                  <a:lnTo>
                    <a:pt x="130083" y="504134"/>
                  </a:lnTo>
                  <a:lnTo>
                    <a:pt x="152915" y="444211"/>
                  </a:lnTo>
                  <a:lnTo>
                    <a:pt x="171549" y="388830"/>
                  </a:lnTo>
                  <a:lnTo>
                    <a:pt x="182874" y="344404"/>
                  </a:lnTo>
                  <a:lnTo>
                    <a:pt x="192469" y="280938"/>
                  </a:lnTo>
                  <a:lnTo>
                    <a:pt x="195123" y="234199"/>
                  </a:lnTo>
                  <a:lnTo>
                    <a:pt x="196618" y="178615"/>
                  </a:lnTo>
                  <a:lnTo>
                    <a:pt x="197061" y="121331"/>
                  </a:lnTo>
                  <a:lnTo>
                    <a:pt x="191603" y="59905"/>
                  </a:lnTo>
                  <a:lnTo>
                    <a:pt x="182577" y="8429"/>
                  </a:lnTo>
                  <a:lnTo>
                    <a:pt x="178108" y="1266"/>
                  </a:lnTo>
                  <a:lnTo>
                    <a:pt x="172790" y="0"/>
                  </a:lnTo>
                  <a:lnTo>
                    <a:pt x="166904" y="2666"/>
                  </a:lnTo>
                  <a:lnTo>
                    <a:pt x="157245" y="21225"/>
                  </a:lnTo>
                  <a:lnTo>
                    <a:pt x="148350" y="67678"/>
                  </a:lnTo>
                  <a:lnTo>
                    <a:pt x="145714" y="125896"/>
                  </a:lnTo>
                  <a:lnTo>
                    <a:pt x="145098" y="168021"/>
                  </a:lnTo>
                  <a:lnTo>
                    <a:pt x="144824" y="214039"/>
                  </a:lnTo>
                  <a:lnTo>
                    <a:pt x="144702" y="258668"/>
                  </a:lnTo>
                  <a:lnTo>
                    <a:pt x="147753" y="317016"/>
                  </a:lnTo>
                  <a:lnTo>
                    <a:pt x="156066" y="370179"/>
                  </a:lnTo>
                  <a:lnTo>
                    <a:pt x="165938" y="427265"/>
                  </a:lnTo>
                  <a:lnTo>
                    <a:pt x="179754" y="487778"/>
                  </a:lnTo>
                  <a:lnTo>
                    <a:pt x="186719" y="5133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85725" y="1613127"/>
              <a:ext cx="188597" cy="576801"/>
            </a:xfrm>
            <a:custGeom>
              <a:avLst/>
              <a:gdLst/>
              <a:ahLst/>
              <a:cxnLst/>
              <a:rect l="0" t="0" r="0" b="0"/>
              <a:pathLst>
                <a:path w="188597" h="576801">
                  <a:moveTo>
                    <a:pt x="62254" y="576800"/>
                  </a:moveTo>
                  <a:lnTo>
                    <a:pt x="51075" y="565622"/>
                  </a:lnTo>
                  <a:lnTo>
                    <a:pt x="45587" y="547655"/>
                  </a:lnTo>
                  <a:lnTo>
                    <a:pt x="42064" y="497993"/>
                  </a:lnTo>
                  <a:lnTo>
                    <a:pt x="41454" y="451415"/>
                  </a:lnTo>
                  <a:lnTo>
                    <a:pt x="41273" y="394979"/>
                  </a:lnTo>
                  <a:lnTo>
                    <a:pt x="41219" y="333804"/>
                  </a:lnTo>
                  <a:lnTo>
                    <a:pt x="32796" y="271957"/>
                  </a:lnTo>
                  <a:lnTo>
                    <a:pt x="23240" y="219365"/>
                  </a:lnTo>
                  <a:lnTo>
                    <a:pt x="9530" y="162135"/>
                  </a:lnTo>
                  <a:lnTo>
                    <a:pt x="2178" y="112345"/>
                  </a:lnTo>
                  <a:lnTo>
                    <a:pt x="0" y="63667"/>
                  </a:lnTo>
                  <a:lnTo>
                    <a:pt x="1830" y="36396"/>
                  </a:lnTo>
                  <a:lnTo>
                    <a:pt x="10442" y="16476"/>
                  </a:lnTo>
                  <a:lnTo>
                    <a:pt x="18354" y="10228"/>
                  </a:lnTo>
                  <a:lnTo>
                    <a:pt x="39623" y="3286"/>
                  </a:lnTo>
                  <a:lnTo>
                    <a:pt x="91405" y="0"/>
                  </a:lnTo>
                  <a:lnTo>
                    <a:pt x="143575" y="9402"/>
                  </a:lnTo>
                  <a:lnTo>
                    <a:pt x="188596" y="187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74279" y="1989886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1" y="8333"/>
                  </a:lnTo>
                  <a:lnTo>
                    <a:pt x="58498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35044" y="1968829"/>
              <a:ext cx="158367" cy="226724"/>
            </a:xfrm>
            <a:custGeom>
              <a:avLst/>
              <a:gdLst/>
              <a:ahLst/>
              <a:cxnLst/>
              <a:rect l="0" t="0" r="0" b="0"/>
              <a:pathLst>
                <a:path w="158367" h="226724">
                  <a:moveTo>
                    <a:pt x="123505" y="0"/>
                  </a:moveTo>
                  <a:lnTo>
                    <a:pt x="101148" y="5589"/>
                  </a:lnTo>
                  <a:lnTo>
                    <a:pt x="83933" y="17692"/>
                  </a:lnTo>
                  <a:lnTo>
                    <a:pt x="31167" y="74328"/>
                  </a:lnTo>
                  <a:lnTo>
                    <a:pt x="6739" y="115937"/>
                  </a:lnTo>
                  <a:lnTo>
                    <a:pt x="0" y="153025"/>
                  </a:lnTo>
                  <a:lnTo>
                    <a:pt x="4663" y="176805"/>
                  </a:lnTo>
                  <a:lnTo>
                    <a:pt x="20442" y="206804"/>
                  </a:lnTo>
                  <a:lnTo>
                    <a:pt x="26720" y="215078"/>
                  </a:lnTo>
                  <a:lnTo>
                    <a:pt x="46174" y="224272"/>
                  </a:lnTo>
                  <a:lnTo>
                    <a:pt x="57913" y="226723"/>
                  </a:lnTo>
                  <a:lnTo>
                    <a:pt x="80315" y="223208"/>
                  </a:lnTo>
                  <a:lnTo>
                    <a:pt x="109538" y="208075"/>
                  </a:lnTo>
                  <a:lnTo>
                    <a:pt x="133014" y="185654"/>
                  </a:lnTo>
                  <a:lnTo>
                    <a:pt x="146449" y="165571"/>
                  </a:lnTo>
                  <a:lnTo>
                    <a:pt x="156319" y="141047"/>
                  </a:lnTo>
                  <a:lnTo>
                    <a:pt x="158366" y="114550"/>
                  </a:lnTo>
                  <a:lnTo>
                    <a:pt x="150148" y="65001"/>
                  </a:lnTo>
                  <a:lnTo>
                    <a:pt x="130024" y="23758"/>
                  </a:lnTo>
                  <a:lnTo>
                    <a:pt x="1129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66440" y="1968829"/>
              <a:ext cx="176379" cy="201070"/>
            </a:xfrm>
            <a:custGeom>
              <a:avLst/>
              <a:gdLst/>
              <a:ahLst/>
              <a:cxnLst/>
              <a:rect l="0" t="0" r="0" b="0"/>
              <a:pathLst>
                <a:path w="176379" h="201070">
                  <a:moveTo>
                    <a:pt x="39508" y="0"/>
                  </a:moveTo>
                  <a:lnTo>
                    <a:pt x="15789" y="53027"/>
                  </a:lnTo>
                  <a:lnTo>
                    <a:pt x="2241" y="103238"/>
                  </a:lnTo>
                  <a:lnTo>
                    <a:pt x="0" y="144323"/>
                  </a:lnTo>
                  <a:lnTo>
                    <a:pt x="3622" y="172158"/>
                  </a:lnTo>
                  <a:lnTo>
                    <a:pt x="8565" y="182622"/>
                  </a:lnTo>
                  <a:lnTo>
                    <a:pt x="23416" y="197369"/>
                  </a:lnTo>
                  <a:lnTo>
                    <a:pt x="32289" y="200599"/>
                  </a:lnTo>
                  <a:lnTo>
                    <a:pt x="51507" y="201069"/>
                  </a:lnTo>
                  <a:lnTo>
                    <a:pt x="82057" y="194756"/>
                  </a:lnTo>
                  <a:lnTo>
                    <a:pt x="113336" y="174299"/>
                  </a:lnTo>
                  <a:lnTo>
                    <a:pt x="146941" y="127539"/>
                  </a:lnTo>
                  <a:lnTo>
                    <a:pt x="166617" y="85882"/>
                  </a:lnTo>
                  <a:lnTo>
                    <a:pt x="174450" y="32475"/>
                  </a:lnTo>
                  <a:lnTo>
                    <a:pt x="17637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18298" y="1905658"/>
              <a:ext cx="156148" cy="244134"/>
            </a:xfrm>
            <a:custGeom>
              <a:avLst/>
              <a:gdLst/>
              <a:ahLst/>
              <a:cxnLst/>
              <a:rect l="0" t="0" r="0" b="0"/>
              <a:pathLst>
                <a:path w="156148" h="244134">
                  <a:moveTo>
                    <a:pt x="8748" y="94756"/>
                  </a:moveTo>
                  <a:lnTo>
                    <a:pt x="20201" y="143687"/>
                  </a:lnTo>
                  <a:lnTo>
                    <a:pt x="33497" y="202817"/>
                  </a:lnTo>
                  <a:lnTo>
                    <a:pt x="43898" y="239858"/>
                  </a:lnTo>
                  <a:lnTo>
                    <a:pt x="43879" y="244133"/>
                  </a:lnTo>
                  <a:lnTo>
                    <a:pt x="41528" y="243474"/>
                  </a:lnTo>
                  <a:lnTo>
                    <a:pt x="32675" y="232213"/>
                  </a:lnTo>
                  <a:lnTo>
                    <a:pt x="16878" y="199565"/>
                  </a:lnTo>
                  <a:lnTo>
                    <a:pt x="7234" y="146611"/>
                  </a:lnTo>
                  <a:lnTo>
                    <a:pt x="0" y="91091"/>
                  </a:lnTo>
                  <a:lnTo>
                    <a:pt x="5250" y="69341"/>
                  </a:lnTo>
                  <a:lnTo>
                    <a:pt x="27685" y="36313"/>
                  </a:lnTo>
                  <a:lnTo>
                    <a:pt x="53354" y="19988"/>
                  </a:lnTo>
                  <a:lnTo>
                    <a:pt x="112166" y="8654"/>
                  </a:lnTo>
                  <a:lnTo>
                    <a:pt x="1561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42161" y="1695088"/>
              <a:ext cx="6067" cy="515897"/>
            </a:xfrm>
            <a:custGeom>
              <a:avLst/>
              <a:gdLst/>
              <a:ahLst/>
              <a:cxnLst/>
              <a:rect l="0" t="0" r="0" b="0"/>
              <a:pathLst>
                <a:path w="6067" h="515897">
                  <a:moveTo>
                    <a:pt x="6066" y="0"/>
                  </a:moveTo>
                  <a:lnTo>
                    <a:pt x="0" y="42027"/>
                  </a:lnTo>
                  <a:lnTo>
                    <a:pt x="4521" y="103534"/>
                  </a:lnTo>
                  <a:lnTo>
                    <a:pt x="5608" y="156239"/>
                  </a:lnTo>
                  <a:lnTo>
                    <a:pt x="5863" y="200461"/>
                  </a:lnTo>
                  <a:lnTo>
                    <a:pt x="5976" y="247411"/>
                  </a:lnTo>
                  <a:lnTo>
                    <a:pt x="6026" y="295574"/>
                  </a:lnTo>
                  <a:lnTo>
                    <a:pt x="6048" y="343106"/>
                  </a:lnTo>
                  <a:lnTo>
                    <a:pt x="6058" y="387628"/>
                  </a:lnTo>
                  <a:lnTo>
                    <a:pt x="6064" y="440976"/>
                  </a:lnTo>
                  <a:lnTo>
                    <a:pt x="6066" y="502795"/>
                  </a:lnTo>
                  <a:lnTo>
                    <a:pt x="6066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11357" y="1884601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0"/>
                  </a:moveTo>
                  <a:lnTo>
                    <a:pt x="214281" y="0"/>
                  </a:lnTo>
                  <a:lnTo>
                    <a:pt x="155151" y="5589"/>
                  </a:lnTo>
                  <a:lnTo>
                    <a:pt x="98411" y="16788"/>
                  </a:lnTo>
                  <a:lnTo>
                    <a:pt x="45262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53641" y="1642445"/>
              <a:ext cx="168328" cy="547483"/>
            </a:xfrm>
            <a:custGeom>
              <a:avLst/>
              <a:gdLst/>
              <a:ahLst/>
              <a:cxnLst/>
              <a:rect l="0" t="0" r="0" b="0"/>
              <a:pathLst>
                <a:path w="168328" h="547483">
                  <a:moveTo>
                    <a:pt x="10400" y="0"/>
                  </a:moveTo>
                  <a:lnTo>
                    <a:pt x="2067" y="48931"/>
                  </a:lnTo>
                  <a:lnTo>
                    <a:pt x="305" y="108061"/>
                  </a:lnTo>
                  <a:lnTo>
                    <a:pt x="0" y="161870"/>
                  </a:lnTo>
                  <a:lnTo>
                    <a:pt x="5499" y="211088"/>
                  </a:lnTo>
                  <a:lnTo>
                    <a:pt x="8948" y="272075"/>
                  </a:lnTo>
                  <a:lnTo>
                    <a:pt x="9754" y="315115"/>
                  </a:lnTo>
                  <a:lnTo>
                    <a:pt x="10113" y="357640"/>
                  </a:lnTo>
                  <a:lnTo>
                    <a:pt x="11485" y="418703"/>
                  </a:lnTo>
                  <a:lnTo>
                    <a:pt x="16440" y="467471"/>
                  </a:lnTo>
                  <a:lnTo>
                    <a:pt x="12709" y="502198"/>
                  </a:lnTo>
                  <a:lnTo>
                    <a:pt x="11940" y="500915"/>
                  </a:lnTo>
                  <a:lnTo>
                    <a:pt x="10535" y="439957"/>
                  </a:lnTo>
                  <a:lnTo>
                    <a:pt x="16015" y="391192"/>
                  </a:lnTo>
                  <a:lnTo>
                    <a:pt x="25062" y="358454"/>
                  </a:lnTo>
                  <a:lnTo>
                    <a:pt x="30703" y="350104"/>
                  </a:lnTo>
                  <a:lnTo>
                    <a:pt x="46330" y="337706"/>
                  </a:lnTo>
                  <a:lnTo>
                    <a:pt x="64973" y="334535"/>
                  </a:lnTo>
                  <a:lnTo>
                    <a:pt x="74858" y="335328"/>
                  </a:lnTo>
                  <a:lnTo>
                    <a:pt x="92080" y="345567"/>
                  </a:lnTo>
                  <a:lnTo>
                    <a:pt x="114930" y="374181"/>
                  </a:lnTo>
                  <a:lnTo>
                    <a:pt x="138022" y="425772"/>
                  </a:lnTo>
                  <a:lnTo>
                    <a:pt x="153849" y="479854"/>
                  </a:lnTo>
                  <a:lnTo>
                    <a:pt x="165121" y="522425"/>
                  </a:lnTo>
                  <a:lnTo>
                    <a:pt x="168327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61536" y="1937243"/>
              <a:ext cx="156128" cy="244642"/>
            </a:xfrm>
            <a:custGeom>
              <a:avLst/>
              <a:gdLst/>
              <a:ahLst/>
              <a:cxnLst/>
              <a:rect l="0" t="0" r="0" b="0"/>
              <a:pathLst>
                <a:path w="156128" h="244642">
                  <a:moveTo>
                    <a:pt x="97303" y="0"/>
                  </a:moveTo>
                  <a:lnTo>
                    <a:pt x="73256" y="9575"/>
                  </a:lnTo>
                  <a:lnTo>
                    <a:pt x="32121" y="44992"/>
                  </a:lnTo>
                  <a:lnTo>
                    <a:pt x="13129" y="80142"/>
                  </a:lnTo>
                  <a:lnTo>
                    <a:pt x="93" y="120192"/>
                  </a:lnTo>
                  <a:lnTo>
                    <a:pt x="0" y="167284"/>
                  </a:lnTo>
                  <a:lnTo>
                    <a:pt x="7381" y="207103"/>
                  </a:lnTo>
                  <a:lnTo>
                    <a:pt x="12788" y="216448"/>
                  </a:lnTo>
                  <a:lnTo>
                    <a:pt x="28155" y="229950"/>
                  </a:lnTo>
                  <a:lnTo>
                    <a:pt x="56538" y="244128"/>
                  </a:lnTo>
                  <a:lnTo>
                    <a:pt x="66617" y="244641"/>
                  </a:lnTo>
                  <a:lnTo>
                    <a:pt x="87174" y="238971"/>
                  </a:lnTo>
                  <a:lnTo>
                    <a:pt x="118479" y="222624"/>
                  </a:lnTo>
                  <a:lnTo>
                    <a:pt x="144391" y="197374"/>
                  </a:lnTo>
                  <a:lnTo>
                    <a:pt x="153326" y="174680"/>
                  </a:lnTo>
                  <a:lnTo>
                    <a:pt x="156127" y="146655"/>
                  </a:lnTo>
                  <a:lnTo>
                    <a:pt x="149958" y="94926"/>
                  </a:lnTo>
                  <a:lnTo>
                    <a:pt x="133831" y="56982"/>
                  </a:lnTo>
                  <a:lnTo>
                    <a:pt x="114235" y="31572"/>
                  </a:lnTo>
                  <a:lnTo>
                    <a:pt x="86775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54571" y="1947772"/>
              <a:ext cx="155677" cy="233222"/>
            </a:xfrm>
            <a:custGeom>
              <a:avLst/>
              <a:gdLst/>
              <a:ahLst/>
              <a:cxnLst/>
              <a:rect l="0" t="0" r="0" b="0"/>
              <a:pathLst>
                <a:path w="155677" h="233222">
                  <a:moveTo>
                    <a:pt x="9553" y="10528"/>
                  </a:moveTo>
                  <a:lnTo>
                    <a:pt x="3964" y="69145"/>
                  </a:lnTo>
                  <a:lnTo>
                    <a:pt x="0" y="123319"/>
                  </a:lnTo>
                  <a:lnTo>
                    <a:pt x="2337" y="175961"/>
                  </a:lnTo>
                  <a:lnTo>
                    <a:pt x="8686" y="197528"/>
                  </a:lnTo>
                  <a:lnTo>
                    <a:pt x="19306" y="214912"/>
                  </a:lnTo>
                  <a:lnTo>
                    <a:pt x="34945" y="227317"/>
                  </a:lnTo>
                  <a:lnTo>
                    <a:pt x="44029" y="232263"/>
                  </a:lnTo>
                  <a:lnTo>
                    <a:pt x="53593" y="233221"/>
                  </a:lnTo>
                  <a:lnTo>
                    <a:pt x="104563" y="217567"/>
                  </a:lnTo>
                  <a:lnTo>
                    <a:pt x="122360" y="204321"/>
                  </a:lnTo>
                  <a:lnTo>
                    <a:pt x="136898" y="185566"/>
                  </a:lnTo>
                  <a:lnTo>
                    <a:pt x="150490" y="147529"/>
                  </a:lnTo>
                  <a:lnTo>
                    <a:pt x="155676" y="85986"/>
                  </a:lnTo>
                  <a:lnTo>
                    <a:pt x="153454" y="45754"/>
                  </a:lnTo>
                  <a:lnTo>
                    <a:pt x="1464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16808" y="1924746"/>
              <a:ext cx="165341" cy="276276"/>
            </a:xfrm>
            <a:custGeom>
              <a:avLst/>
              <a:gdLst/>
              <a:ahLst/>
              <a:cxnLst/>
              <a:rect l="0" t="0" r="0" b="0"/>
              <a:pathLst>
                <a:path w="165341" h="276276">
                  <a:moveTo>
                    <a:pt x="115813" y="33554"/>
                  </a:moveTo>
                  <a:lnTo>
                    <a:pt x="104635" y="16787"/>
                  </a:lnTo>
                  <a:lnTo>
                    <a:pt x="89788" y="5435"/>
                  </a:lnTo>
                  <a:lnTo>
                    <a:pt x="80916" y="770"/>
                  </a:lnTo>
                  <a:lnTo>
                    <a:pt x="71491" y="0"/>
                  </a:lnTo>
                  <a:lnTo>
                    <a:pt x="51661" y="5383"/>
                  </a:lnTo>
                  <a:lnTo>
                    <a:pt x="20766" y="27157"/>
                  </a:lnTo>
                  <a:lnTo>
                    <a:pt x="9230" y="49038"/>
                  </a:lnTo>
                  <a:lnTo>
                    <a:pt x="6153" y="61425"/>
                  </a:lnTo>
                  <a:lnTo>
                    <a:pt x="6442" y="72022"/>
                  </a:lnTo>
                  <a:lnTo>
                    <a:pt x="13002" y="90035"/>
                  </a:lnTo>
                  <a:lnTo>
                    <a:pt x="20366" y="95775"/>
                  </a:lnTo>
                  <a:lnTo>
                    <a:pt x="41027" y="102152"/>
                  </a:lnTo>
                  <a:lnTo>
                    <a:pt x="102946" y="109701"/>
                  </a:lnTo>
                  <a:lnTo>
                    <a:pt x="124133" y="116530"/>
                  </a:lnTo>
                  <a:lnTo>
                    <a:pt x="141348" y="127364"/>
                  </a:lnTo>
                  <a:lnTo>
                    <a:pt x="153678" y="143098"/>
                  </a:lnTo>
                  <a:lnTo>
                    <a:pt x="161888" y="162959"/>
                  </a:lnTo>
                  <a:lnTo>
                    <a:pt x="165340" y="199278"/>
                  </a:lnTo>
                  <a:lnTo>
                    <a:pt x="162002" y="221853"/>
                  </a:lnTo>
                  <a:lnTo>
                    <a:pt x="153499" y="240465"/>
                  </a:lnTo>
                  <a:lnTo>
                    <a:pt x="140751" y="256536"/>
                  </a:lnTo>
                  <a:lnTo>
                    <a:pt x="123388" y="271477"/>
                  </a:lnTo>
                  <a:lnTo>
                    <a:pt x="113844" y="275228"/>
                  </a:lnTo>
                  <a:lnTo>
                    <a:pt x="93881" y="276275"/>
                  </a:lnTo>
                  <a:lnTo>
                    <a:pt x="57322" y="264699"/>
                  </a:lnTo>
                  <a:lnTo>
                    <a:pt x="15189" y="236189"/>
                  </a:lnTo>
                  <a:lnTo>
                    <a:pt x="0" y="223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87117" y="1956687"/>
              <a:ext cx="240303" cy="233191"/>
            </a:xfrm>
            <a:custGeom>
              <a:avLst/>
              <a:gdLst/>
              <a:ahLst/>
              <a:cxnLst/>
              <a:rect l="0" t="0" r="0" b="0"/>
              <a:pathLst>
                <a:path w="240303" h="233191">
                  <a:moveTo>
                    <a:pt x="135017" y="127955"/>
                  </a:moveTo>
                  <a:lnTo>
                    <a:pt x="144083" y="69338"/>
                  </a:lnTo>
                  <a:lnTo>
                    <a:pt x="133934" y="28959"/>
                  </a:lnTo>
                  <a:lnTo>
                    <a:pt x="119328" y="10647"/>
                  </a:lnTo>
                  <a:lnTo>
                    <a:pt x="110520" y="4126"/>
                  </a:lnTo>
                  <a:lnTo>
                    <a:pt x="88255" y="0"/>
                  </a:lnTo>
                  <a:lnTo>
                    <a:pt x="65101" y="3236"/>
                  </a:lnTo>
                  <a:lnTo>
                    <a:pt x="47012" y="12473"/>
                  </a:lnTo>
                  <a:lnTo>
                    <a:pt x="23674" y="36416"/>
                  </a:lnTo>
                  <a:lnTo>
                    <a:pt x="7530" y="71327"/>
                  </a:lnTo>
                  <a:lnTo>
                    <a:pt x="0" y="132280"/>
                  </a:lnTo>
                  <a:lnTo>
                    <a:pt x="1036" y="175120"/>
                  </a:lnTo>
                  <a:lnTo>
                    <a:pt x="15121" y="209390"/>
                  </a:lnTo>
                  <a:lnTo>
                    <a:pt x="27528" y="226929"/>
                  </a:lnTo>
                  <a:lnTo>
                    <a:pt x="36451" y="231373"/>
                  </a:lnTo>
                  <a:lnTo>
                    <a:pt x="58845" y="233190"/>
                  </a:lnTo>
                  <a:lnTo>
                    <a:pt x="78156" y="226979"/>
                  </a:lnTo>
                  <a:lnTo>
                    <a:pt x="86581" y="222047"/>
                  </a:lnTo>
                  <a:lnTo>
                    <a:pt x="99062" y="207208"/>
                  </a:lnTo>
                  <a:lnTo>
                    <a:pt x="124105" y="148575"/>
                  </a:lnTo>
                  <a:lnTo>
                    <a:pt x="128997" y="127761"/>
                  </a:lnTo>
                  <a:lnTo>
                    <a:pt x="127273" y="106812"/>
                  </a:lnTo>
                  <a:lnTo>
                    <a:pt x="126345" y="104501"/>
                  </a:lnTo>
                  <a:lnTo>
                    <a:pt x="125314" y="114411"/>
                  </a:lnTo>
                  <a:lnTo>
                    <a:pt x="130323" y="146299"/>
                  </a:lnTo>
                  <a:lnTo>
                    <a:pt x="144805" y="179794"/>
                  </a:lnTo>
                  <a:lnTo>
                    <a:pt x="163914" y="206356"/>
                  </a:lnTo>
                  <a:lnTo>
                    <a:pt x="189982" y="223455"/>
                  </a:lnTo>
                  <a:lnTo>
                    <a:pt x="209749" y="225771"/>
                  </a:lnTo>
                  <a:lnTo>
                    <a:pt x="240302" y="2227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95834" y="1990721"/>
              <a:ext cx="143628" cy="211628"/>
            </a:xfrm>
            <a:custGeom>
              <a:avLst/>
              <a:gdLst/>
              <a:ahLst/>
              <a:cxnLst/>
              <a:rect l="0" t="0" r="0" b="0"/>
              <a:pathLst>
                <a:path w="143628" h="211628">
                  <a:moveTo>
                    <a:pt x="0" y="51807"/>
                  </a:moveTo>
                  <a:lnTo>
                    <a:pt x="0" y="109071"/>
                  </a:lnTo>
                  <a:lnTo>
                    <a:pt x="5589" y="169963"/>
                  </a:lnTo>
                  <a:lnTo>
                    <a:pt x="15618" y="211627"/>
                  </a:lnTo>
                  <a:lnTo>
                    <a:pt x="15092" y="210996"/>
                  </a:lnTo>
                  <a:lnTo>
                    <a:pt x="13570" y="207066"/>
                  </a:lnTo>
                  <a:lnTo>
                    <a:pt x="10929" y="154430"/>
                  </a:lnTo>
                  <a:lnTo>
                    <a:pt x="10607" y="100414"/>
                  </a:lnTo>
                  <a:lnTo>
                    <a:pt x="12884" y="45854"/>
                  </a:lnTo>
                  <a:lnTo>
                    <a:pt x="21713" y="22255"/>
                  </a:lnTo>
                  <a:lnTo>
                    <a:pt x="36557" y="6308"/>
                  </a:lnTo>
                  <a:lnTo>
                    <a:pt x="45428" y="417"/>
                  </a:lnTo>
                  <a:lnTo>
                    <a:pt x="54852" y="0"/>
                  </a:lnTo>
                  <a:lnTo>
                    <a:pt x="74681" y="8894"/>
                  </a:lnTo>
                  <a:lnTo>
                    <a:pt x="99987" y="28044"/>
                  </a:lnTo>
                  <a:lnTo>
                    <a:pt x="111899" y="47875"/>
                  </a:lnTo>
                  <a:lnTo>
                    <a:pt x="134667" y="98734"/>
                  </a:lnTo>
                  <a:lnTo>
                    <a:pt x="143627" y="139931"/>
                  </a:lnTo>
                  <a:lnTo>
                    <a:pt x="142603" y="158433"/>
                  </a:lnTo>
                  <a:lnTo>
                    <a:pt x="136870" y="1781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86876" y="1715770"/>
              <a:ext cx="156303" cy="528369"/>
            </a:xfrm>
            <a:custGeom>
              <a:avLst/>
              <a:gdLst/>
              <a:ahLst/>
              <a:cxnLst/>
              <a:rect l="0" t="0" r="0" b="0"/>
              <a:pathLst>
                <a:path w="156303" h="528369">
                  <a:moveTo>
                    <a:pt x="103756" y="389929"/>
                  </a:moveTo>
                  <a:lnTo>
                    <a:pt x="98167" y="331312"/>
                  </a:lnTo>
                  <a:lnTo>
                    <a:pt x="89184" y="310845"/>
                  </a:lnTo>
                  <a:lnTo>
                    <a:pt x="83513" y="302111"/>
                  </a:lnTo>
                  <a:lnTo>
                    <a:pt x="67853" y="289288"/>
                  </a:lnTo>
                  <a:lnTo>
                    <a:pt x="58763" y="284230"/>
                  </a:lnTo>
                  <a:lnTo>
                    <a:pt x="50364" y="283198"/>
                  </a:lnTo>
                  <a:lnTo>
                    <a:pt x="34793" y="288291"/>
                  </a:lnTo>
                  <a:lnTo>
                    <a:pt x="23193" y="304592"/>
                  </a:lnTo>
                  <a:lnTo>
                    <a:pt x="6214" y="353185"/>
                  </a:lnTo>
                  <a:lnTo>
                    <a:pt x="0" y="415080"/>
                  </a:lnTo>
                  <a:lnTo>
                    <a:pt x="1892" y="470460"/>
                  </a:lnTo>
                  <a:lnTo>
                    <a:pt x="8180" y="492401"/>
                  </a:lnTo>
                  <a:lnTo>
                    <a:pt x="18774" y="509951"/>
                  </a:lnTo>
                  <a:lnTo>
                    <a:pt x="34400" y="522431"/>
                  </a:lnTo>
                  <a:lnTo>
                    <a:pt x="43481" y="527397"/>
                  </a:lnTo>
                  <a:lnTo>
                    <a:pt x="53044" y="528368"/>
                  </a:lnTo>
                  <a:lnTo>
                    <a:pt x="73029" y="523207"/>
                  </a:lnTo>
                  <a:lnTo>
                    <a:pt x="90489" y="509995"/>
                  </a:lnTo>
                  <a:lnTo>
                    <a:pt x="104879" y="492425"/>
                  </a:lnTo>
                  <a:lnTo>
                    <a:pt x="119556" y="460462"/>
                  </a:lnTo>
                  <a:lnTo>
                    <a:pt x="131314" y="412647"/>
                  </a:lnTo>
                  <a:lnTo>
                    <a:pt x="141037" y="351167"/>
                  </a:lnTo>
                  <a:lnTo>
                    <a:pt x="145608" y="301755"/>
                  </a:lnTo>
                  <a:lnTo>
                    <a:pt x="153920" y="243137"/>
                  </a:lnTo>
                  <a:lnTo>
                    <a:pt x="155909" y="186498"/>
                  </a:lnTo>
                  <a:lnTo>
                    <a:pt x="156302" y="127910"/>
                  </a:lnTo>
                  <a:lnTo>
                    <a:pt x="155200" y="73648"/>
                  </a:lnTo>
                  <a:lnTo>
                    <a:pt x="144940" y="15325"/>
                  </a:lnTo>
                  <a:lnTo>
                    <a:pt x="141740" y="3323"/>
                  </a:lnTo>
                  <a:lnTo>
                    <a:pt x="138438" y="0"/>
                  </a:lnTo>
                  <a:lnTo>
                    <a:pt x="135066" y="2465"/>
                  </a:lnTo>
                  <a:lnTo>
                    <a:pt x="131648" y="8787"/>
                  </a:lnTo>
                  <a:lnTo>
                    <a:pt x="126163" y="62131"/>
                  </a:lnTo>
                  <a:lnTo>
                    <a:pt x="125213" y="116549"/>
                  </a:lnTo>
                  <a:lnTo>
                    <a:pt x="124931" y="166858"/>
                  </a:lnTo>
                  <a:lnTo>
                    <a:pt x="124865" y="209288"/>
                  </a:lnTo>
                  <a:lnTo>
                    <a:pt x="124836" y="252322"/>
                  </a:lnTo>
                  <a:lnTo>
                    <a:pt x="127939" y="306653"/>
                  </a:lnTo>
                  <a:lnTo>
                    <a:pt x="133879" y="362041"/>
                  </a:lnTo>
                  <a:lnTo>
                    <a:pt x="145870" y="4215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653803" y="1695088"/>
            <a:ext cx="655784" cy="505368"/>
            <a:chOff x="5653803" y="1695088"/>
            <a:chExt cx="655784" cy="505368"/>
          </a:xfrm>
        </p:grpSpPr>
        <p:sp>
          <p:nvSpPr>
            <p:cNvPr id="32" name="Freeform 31"/>
            <p:cNvSpPr/>
            <p:nvPr/>
          </p:nvSpPr>
          <p:spPr>
            <a:xfrm>
              <a:off x="5780145" y="1758259"/>
              <a:ext cx="21058" cy="442197"/>
            </a:xfrm>
            <a:custGeom>
              <a:avLst/>
              <a:gdLst/>
              <a:ahLst/>
              <a:cxnLst/>
              <a:rect l="0" t="0" r="0" b="0"/>
              <a:pathLst>
                <a:path w="21058" h="442197">
                  <a:moveTo>
                    <a:pt x="0" y="0"/>
                  </a:moveTo>
                  <a:lnTo>
                    <a:pt x="8333" y="37478"/>
                  </a:lnTo>
                  <a:lnTo>
                    <a:pt x="17475" y="97655"/>
                  </a:lnTo>
                  <a:lnTo>
                    <a:pt x="19995" y="151377"/>
                  </a:lnTo>
                  <a:lnTo>
                    <a:pt x="20743" y="211749"/>
                  </a:lnTo>
                  <a:lnTo>
                    <a:pt x="20964" y="272920"/>
                  </a:lnTo>
                  <a:lnTo>
                    <a:pt x="21029" y="328610"/>
                  </a:lnTo>
                  <a:lnTo>
                    <a:pt x="21049" y="380985"/>
                  </a:lnTo>
                  <a:lnTo>
                    <a:pt x="21057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53803" y="1947772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187110" y="17958"/>
                  </a:lnTo>
                  <a:lnTo>
                    <a:pt x="135702" y="28547"/>
                  </a:lnTo>
                  <a:lnTo>
                    <a:pt x="80488" y="36574"/>
                  </a:lnTo>
                  <a:lnTo>
                    <a:pt x="19856" y="4450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64373" y="1695088"/>
              <a:ext cx="189514" cy="504269"/>
            </a:xfrm>
            <a:custGeom>
              <a:avLst/>
              <a:gdLst/>
              <a:ahLst/>
              <a:cxnLst/>
              <a:rect l="0" t="0" r="0" b="0"/>
              <a:pathLst>
                <a:path w="189514" h="504269">
                  <a:moveTo>
                    <a:pt x="0" y="0"/>
                  </a:moveTo>
                  <a:lnTo>
                    <a:pt x="1170" y="49263"/>
                  </a:lnTo>
                  <a:lnTo>
                    <a:pt x="7236" y="98174"/>
                  </a:lnTo>
                  <a:lnTo>
                    <a:pt x="10723" y="145162"/>
                  </a:lnTo>
                  <a:lnTo>
                    <a:pt x="18645" y="202498"/>
                  </a:lnTo>
                  <a:lnTo>
                    <a:pt x="27231" y="261600"/>
                  </a:lnTo>
                  <a:lnTo>
                    <a:pt x="31465" y="312128"/>
                  </a:lnTo>
                  <a:lnTo>
                    <a:pt x="38438" y="369342"/>
                  </a:lnTo>
                  <a:lnTo>
                    <a:pt x="41025" y="422690"/>
                  </a:lnTo>
                  <a:lnTo>
                    <a:pt x="41899" y="483230"/>
                  </a:lnTo>
                  <a:lnTo>
                    <a:pt x="40849" y="503718"/>
                  </a:lnTo>
                  <a:lnTo>
                    <a:pt x="38931" y="504268"/>
                  </a:lnTo>
                  <a:lnTo>
                    <a:pt x="36482" y="501125"/>
                  </a:lnTo>
                  <a:lnTo>
                    <a:pt x="27447" y="474345"/>
                  </a:lnTo>
                  <a:lnTo>
                    <a:pt x="23489" y="416138"/>
                  </a:lnTo>
                  <a:lnTo>
                    <a:pt x="32759" y="361487"/>
                  </a:lnTo>
                  <a:lnTo>
                    <a:pt x="35877" y="349786"/>
                  </a:lnTo>
                  <a:lnTo>
                    <a:pt x="48701" y="330545"/>
                  </a:lnTo>
                  <a:lnTo>
                    <a:pt x="57034" y="322139"/>
                  </a:lnTo>
                  <a:lnTo>
                    <a:pt x="78770" y="312798"/>
                  </a:lnTo>
                  <a:lnTo>
                    <a:pt x="91118" y="310308"/>
                  </a:lnTo>
                  <a:lnTo>
                    <a:pt x="102859" y="312156"/>
                  </a:lnTo>
                  <a:lnTo>
                    <a:pt x="125264" y="323569"/>
                  </a:lnTo>
                  <a:lnTo>
                    <a:pt x="140680" y="340340"/>
                  </a:lnTo>
                  <a:lnTo>
                    <a:pt x="155937" y="372633"/>
                  </a:lnTo>
                  <a:lnTo>
                    <a:pt x="175213" y="430826"/>
                  </a:lnTo>
                  <a:lnTo>
                    <a:pt x="189513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11818" y="1910597"/>
              <a:ext cx="197769" cy="266896"/>
            </a:xfrm>
            <a:custGeom>
              <a:avLst/>
              <a:gdLst/>
              <a:ahLst/>
              <a:cxnLst/>
              <a:rect l="0" t="0" r="0" b="0"/>
              <a:pathLst>
                <a:path w="197769" h="266896">
                  <a:moveTo>
                    <a:pt x="131581" y="5589"/>
                  </a:moveTo>
                  <a:lnTo>
                    <a:pt x="114813" y="0"/>
                  </a:lnTo>
                  <a:lnTo>
                    <a:pt x="94103" y="3495"/>
                  </a:lnTo>
                  <a:lnTo>
                    <a:pt x="42679" y="24803"/>
                  </a:lnTo>
                  <a:lnTo>
                    <a:pt x="12563" y="50276"/>
                  </a:lnTo>
                  <a:lnTo>
                    <a:pt x="2645" y="73023"/>
                  </a:lnTo>
                  <a:lnTo>
                    <a:pt x="0" y="85640"/>
                  </a:lnTo>
                  <a:lnTo>
                    <a:pt x="577" y="96391"/>
                  </a:lnTo>
                  <a:lnTo>
                    <a:pt x="7456" y="114576"/>
                  </a:lnTo>
                  <a:lnTo>
                    <a:pt x="24552" y="127337"/>
                  </a:lnTo>
                  <a:lnTo>
                    <a:pt x="35662" y="132378"/>
                  </a:lnTo>
                  <a:lnTo>
                    <a:pt x="60484" y="134859"/>
                  </a:lnTo>
                  <a:lnTo>
                    <a:pt x="114547" y="132510"/>
                  </a:lnTo>
                  <a:lnTo>
                    <a:pt x="139218" y="138427"/>
                  </a:lnTo>
                  <a:lnTo>
                    <a:pt x="169719" y="154913"/>
                  </a:lnTo>
                  <a:lnTo>
                    <a:pt x="184796" y="169051"/>
                  </a:lnTo>
                  <a:lnTo>
                    <a:pt x="195396" y="187033"/>
                  </a:lnTo>
                  <a:lnTo>
                    <a:pt x="197768" y="206724"/>
                  </a:lnTo>
                  <a:lnTo>
                    <a:pt x="193752" y="226003"/>
                  </a:lnTo>
                  <a:lnTo>
                    <a:pt x="184169" y="242371"/>
                  </a:lnTo>
                  <a:lnTo>
                    <a:pt x="168991" y="254325"/>
                  </a:lnTo>
                  <a:lnTo>
                    <a:pt x="160030" y="259151"/>
                  </a:lnTo>
                  <a:lnTo>
                    <a:pt x="104791" y="266895"/>
                  </a:lnTo>
                  <a:lnTo>
                    <a:pt x="50726" y="265306"/>
                  </a:lnTo>
                  <a:lnTo>
                    <a:pt x="5239" y="258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22474" y="3537575"/>
            <a:ext cx="1696247" cy="601868"/>
            <a:chOff x="522474" y="3537575"/>
            <a:chExt cx="1696247" cy="601868"/>
          </a:xfrm>
        </p:grpSpPr>
        <p:sp>
          <p:nvSpPr>
            <p:cNvPr id="37" name="Freeform 36"/>
            <p:cNvSpPr/>
            <p:nvPr/>
          </p:nvSpPr>
          <p:spPr>
            <a:xfrm>
              <a:off x="522474" y="3555792"/>
              <a:ext cx="288221" cy="583651"/>
            </a:xfrm>
            <a:custGeom>
              <a:avLst/>
              <a:gdLst/>
              <a:ahLst/>
              <a:cxnLst/>
              <a:rect l="0" t="0" r="0" b="0"/>
              <a:pathLst>
                <a:path w="288221" h="583651">
                  <a:moveTo>
                    <a:pt x="288220" y="139710"/>
                  </a:moveTo>
                  <a:lnTo>
                    <a:pt x="265863" y="145299"/>
                  </a:lnTo>
                  <a:lnTo>
                    <a:pt x="245528" y="160522"/>
                  </a:lnTo>
                  <a:lnTo>
                    <a:pt x="200623" y="214547"/>
                  </a:lnTo>
                  <a:lnTo>
                    <a:pt x="164332" y="270089"/>
                  </a:lnTo>
                  <a:lnTo>
                    <a:pt x="138428" y="319891"/>
                  </a:lnTo>
                  <a:lnTo>
                    <a:pt x="111646" y="371692"/>
                  </a:lnTo>
                  <a:lnTo>
                    <a:pt x="92012" y="420965"/>
                  </a:lnTo>
                  <a:lnTo>
                    <a:pt x="74898" y="473947"/>
                  </a:lnTo>
                  <a:lnTo>
                    <a:pt x="69425" y="513004"/>
                  </a:lnTo>
                  <a:lnTo>
                    <a:pt x="73393" y="559802"/>
                  </a:lnTo>
                  <a:lnTo>
                    <a:pt x="79491" y="570680"/>
                  </a:lnTo>
                  <a:lnTo>
                    <a:pt x="88236" y="577932"/>
                  </a:lnTo>
                  <a:lnTo>
                    <a:pt x="98745" y="582767"/>
                  </a:lnTo>
                  <a:lnTo>
                    <a:pt x="109261" y="583650"/>
                  </a:lnTo>
                  <a:lnTo>
                    <a:pt x="130304" y="578392"/>
                  </a:lnTo>
                  <a:lnTo>
                    <a:pt x="161881" y="562279"/>
                  </a:lnTo>
                  <a:lnTo>
                    <a:pt x="187875" y="537097"/>
                  </a:lnTo>
                  <a:lnTo>
                    <a:pt x="221656" y="478462"/>
                  </a:lnTo>
                  <a:lnTo>
                    <a:pt x="229390" y="455213"/>
                  </a:lnTo>
                  <a:lnTo>
                    <a:pt x="234355" y="402160"/>
                  </a:lnTo>
                  <a:lnTo>
                    <a:pt x="232694" y="375678"/>
                  </a:lnTo>
                  <a:lnTo>
                    <a:pt x="224157" y="352209"/>
                  </a:lnTo>
                  <a:lnTo>
                    <a:pt x="176993" y="292868"/>
                  </a:lnTo>
                  <a:lnTo>
                    <a:pt x="121177" y="247487"/>
                  </a:lnTo>
                  <a:lnTo>
                    <a:pt x="65050" y="203100"/>
                  </a:lnTo>
                  <a:lnTo>
                    <a:pt x="38042" y="178769"/>
                  </a:lnTo>
                  <a:lnTo>
                    <a:pt x="18341" y="149334"/>
                  </a:lnTo>
                  <a:lnTo>
                    <a:pt x="1204" y="107946"/>
                  </a:lnTo>
                  <a:lnTo>
                    <a:pt x="0" y="86988"/>
                  </a:lnTo>
                  <a:lnTo>
                    <a:pt x="4534" y="67145"/>
                  </a:lnTo>
                  <a:lnTo>
                    <a:pt x="26509" y="35343"/>
                  </a:lnTo>
                  <a:lnTo>
                    <a:pt x="40883" y="21965"/>
                  </a:lnTo>
                  <a:lnTo>
                    <a:pt x="88882" y="0"/>
                  </a:lnTo>
                  <a:lnTo>
                    <a:pt x="125562" y="179"/>
                  </a:lnTo>
                  <a:lnTo>
                    <a:pt x="160476" y="7641"/>
                  </a:lnTo>
                  <a:lnTo>
                    <a:pt x="179192" y="20181"/>
                  </a:lnTo>
                  <a:lnTo>
                    <a:pt x="194140" y="37453"/>
                  </a:lnTo>
                  <a:lnTo>
                    <a:pt x="213267" y="80257"/>
                  </a:lnTo>
                  <a:lnTo>
                    <a:pt x="221558" y="116635"/>
                  </a:lnTo>
                  <a:lnTo>
                    <a:pt x="225049" y="1502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84393" y="404294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076130" y="3558632"/>
              <a:ext cx="231763" cy="508360"/>
            </a:xfrm>
            <a:custGeom>
              <a:avLst/>
              <a:gdLst/>
              <a:ahLst/>
              <a:cxnLst/>
              <a:rect l="0" t="0" r="0" b="0"/>
              <a:pathLst>
                <a:path w="231763" h="508360">
                  <a:moveTo>
                    <a:pt x="208346" y="0"/>
                  </a:moveTo>
                  <a:lnTo>
                    <a:pt x="149783" y="58563"/>
                  </a:lnTo>
                  <a:lnTo>
                    <a:pt x="106667" y="121922"/>
                  </a:lnTo>
                  <a:lnTo>
                    <a:pt x="71488" y="173189"/>
                  </a:lnTo>
                  <a:lnTo>
                    <a:pt x="53542" y="215092"/>
                  </a:lnTo>
                  <a:lnTo>
                    <a:pt x="37696" y="264552"/>
                  </a:lnTo>
                  <a:lnTo>
                    <a:pt x="21303" y="313132"/>
                  </a:lnTo>
                  <a:lnTo>
                    <a:pt x="9036" y="360281"/>
                  </a:lnTo>
                  <a:lnTo>
                    <a:pt x="0" y="423026"/>
                  </a:lnTo>
                  <a:lnTo>
                    <a:pt x="4024" y="460693"/>
                  </a:lnTo>
                  <a:lnTo>
                    <a:pt x="12642" y="480053"/>
                  </a:lnTo>
                  <a:lnTo>
                    <a:pt x="18215" y="488491"/>
                  </a:lnTo>
                  <a:lnTo>
                    <a:pt x="33766" y="500987"/>
                  </a:lnTo>
                  <a:lnTo>
                    <a:pt x="42827" y="505957"/>
                  </a:lnTo>
                  <a:lnTo>
                    <a:pt x="62252" y="508359"/>
                  </a:lnTo>
                  <a:lnTo>
                    <a:pt x="103319" y="500369"/>
                  </a:lnTo>
                  <a:lnTo>
                    <a:pt x="157190" y="466016"/>
                  </a:lnTo>
                  <a:lnTo>
                    <a:pt x="182140" y="439896"/>
                  </a:lnTo>
                  <a:lnTo>
                    <a:pt x="216685" y="378824"/>
                  </a:lnTo>
                  <a:lnTo>
                    <a:pt x="231224" y="336202"/>
                  </a:lnTo>
                  <a:lnTo>
                    <a:pt x="231762" y="292118"/>
                  </a:lnTo>
                  <a:lnTo>
                    <a:pt x="224213" y="269820"/>
                  </a:lnTo>
                  <a:lnTo>
                    <a:pt x="200302" y="236442"/>
                  </a:lnTo>
                  <a:lnTo>
                    <a:pt x="180594" y="227917"/>
                  </a:lnTo>
                  <a:lnTo>
                    <a:pt x="157408" y="225299"/>
                  </a:lnTo>
                  <a:lnTo>
                    <a:pt x="135404" y="228034"/>
                  </a:lnTo>
                  <a:lnTo>
                    <a:pt x="82104" y="254059"/>
                  </a:lnTo>
                  <a:lnTo>
                    <a:pt x="62161" y="268503"/>
                  </a:lnTo>
                  <a:lnTo>
                    <a:pt x="14820" y="327863"/>
                  </a:lnTo>
                  <a:lnTo>
                    <a:pt x="830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392440" y="3614602"/>
              <a:ext cx="343755" cy="441475"/>
            </a:xfrm>
            <a:custGeom>
              <a:avLst/>
              <a:gdLst/>
              <a:ahLst/>
              <a:cxnLst/>
              <a:rect l="0" t="0" r="0" b="0"/>
              <a:pathLst>
                <a:path w="343755" h="441475">
                  <a:moveTo>
                    <a:pt x="176306" y="17729"/>
                  </a:moveTo>
                  <a:lnTo>
                    <a:pt x="133614" y="20848"/>
                  </a:lnTo>
                  <a:lnTo>
                    <a:pt x="114048" y="27304"/>
                  </a:lnTo>
                  <a:lnTo>
                    <a:pt x="67899" y="63885"/>
                  </a:lnTo>
                  <a:lnTo>
                    <a:pt x="46569" y="86907"/>
                  </a:lnTo>
                  <a:lnTo>
                    <a:pt x="21520" y="135422"/>
                  </a:lnTo>
                  <a:lnTo>
                    <a:pt x="4961" y="190066"/>
                  </a:lnTo>
                  <a:lnTo>
                    <a:pt x="0" y="247090"/>
                  </a:lnTo>
                  <a:lnTo>
                    <a:pt x="5953" y="310347"/>
                  </a:lnTo>
                  <a:lnTo>
                    <a:pt x="13064" y="362659"/>
                  </a:lnTo>
                  <a:lnTo>
                    <a:pt x="47220" y="419055"/>
                  </a:lnTo>
                  <a:lnTo>
                    <a:pt x="63952" y="433183"/>
                  </a:lnTo>
                  <a:lnTo>
                    <a:pt x="73327" y="438587"/>
                  </a:lnTo>
                  <a:lnTo>
                    <a:pt x="96223" y="441474"/>
                  </a:lnTo>
                  <a:lnTo>
                    <a:pt x="120826" y="437687"/>
                  </a:lnTo>
                  <a:lnTo>
                    <a:pt x="175932" y="409713"/>
                  </a:lnTo>
                  <a:lnTo>
                    <a:pt x="228899" y="375556"/>
                  </a:lnTo>
                  <a:lnTo>
                    <a:pt x="248813" y="359257"/>
                  </a:lnTo>
                  <a:lnTo>
                    <a:pt x="295216" y="299265"/>
                  </a:lnTo>
                  <a:lnTo>
                    <a:pt x="325080" y="248996"/>
                  </a:lnTo>
                  <a:lnTo>
                    <a:pt x="339661" y="198766"/>
                  </a:lnTo>
                  <a:lnTo>
                    <a:pt x="343754" y="143783"/>
                  </a:lnTo>
                  <a:lnTo>
                    <a:pt x="341344" y="104991"/>
                  </a:lnTo>
                  <a:lnTo>
                    <a:pt x="330101" y="71271"/>
                  </a:lnTo>
                  <a:lnTo>
                    <a:pt x="308832" y="39052"/>
                  </a:lnTo>
                  <a:lnTo>
                    <a:pt x="290189" y="20187"/>
                  </a:lnTo>
                  <a:lnTo>
                    <a:pt x="270204" y="7904"/>
                  </a:lnTo>
                  <a:lnTo>
                    <a:pt x="228044" y="0"/>
                  </a:lnTo>
                  <a:lnTo>
                    <a:pt x="189686" y="3248"/>
                  </a:lnTo>
                  <a:lnTo>
                    <a:pt x="173284" y="11683"/>
                  </a:lnTo>
                  <a:lnTo>
                    <a:pt x="155249" y="282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31958" y="3537575"/>
              <a:ext cx="386763" cy="511711"/>
            </a:xfrm>
            <a:custGeom>
              <a:avLst/>
              <a:gdLst/>
              <a:ahLst/>
              <a:cxnLst/>
              <a:rect l="0" t="0" r="0" b="0"/>
              <a:pathLst>
                <a:path w="386763" h="511711">
                  <a:moveTo>
                    <a:pt x="147399" y="0"/>
                  </a:moveTo>
                  <a:lnTo>
                    <a:pt x="130632" y="5589"/>
                  </a:lnTo>
                  <a:lnTo>
                    <a:pt x="116160" y="17691"/>
                  </a:lnTo>
                  <a:lnTo>
                    <a:pt x="59675" y="78248"/>
                  </a:lnTo>
                  <a:lnTo>
                    <a:pt x="18979" y="121352"/>
                  </a:lnTo>
                  <a:lnTo>
                    <a:pt x="13823" y="123015"/>
                  </a:lnTo>
                  <a:lnTo>
                    <a:pt x="11555" y="120614"/>
                  </a:lnTo>
                  <a:lnTo>
                    <a:pt x="11213" y="115504"/>
                  </a:lnTo>
                  <a:lnTo>
                    <a:pt x="17072" y="103588"/>
                  </a:lnTo>
                  <a:lnTo>
                    <a:pt x="54891" y="62731"/>
                  </a:lnTo>
                  <a:lnTo>
                    <a:pt x="95201" y="35311"/>
                  </a:lnTo>
                  <a:lnTo>
                    <a:pt x="157967" y="10855"/>
                  </a:lnTo>
                  <a:lnTo>
                    <a:pt x="192644" y="3216"/>
                  </a:lnTo>
                  <a:lnTo>
                    <a:pt x="205638" y="2144"/>
                  </a:lnTo>
                  <a:lnTo>
                    <a:pt x="226316" y="7192"/>
                  </a:lnTo>
                  <a:lnTo>
                    <a:pt x="235105" y="11814"/>
                  </a:lnTo>
                  <a:lnTo>
                    <a:pt x="240965" y="19574"/>
                  </a:lnTo>
                  <a:lnTo>
                    <a:pt x="247475" y="40675"/>
                  </a:lnTo>
                  <a:lnTo>
                    <a:pt x="245552" y="73273"/>
                  </a:lnTo>
                  <a:lnTo>
                    <a:pt x="231983" y="105158"/>
                  </a:lnTo>
                  <a:lnTo>
                    <a:pt x="184649" y="168254"/>
                  </a:lnTo>
                  <a:lnTo>
                    <a:pt x="156487" y="190753"/>
                  </a:lnTo>
                  <a:lnTo>
                    <a:pt x="136230" y="200982"/>
                  </a:lnTo>
                  <a:lnTo>
                    <a:pt x="128255" y="200669"/>
                  </a:lnTo>
                  <a:lnTo>
                    <a:pt x="121768" y="196950"/>
                  </a:lnTo>
                  <a:lnTo>
                    <a:pt x="116274" y="190961"/>
                  </a:lnTo>
                  <a:lnTo>
                    <a:pt x="116120" y="185799"/>
                  </a:lnTo>
                  <a:lnTo>
                    <a:pt x="119528" y="181188"/>
                  </a:lnTo>
                  <a:lnTo>
                    <a:pt x="155802" y="159792"/>
                  </a:lnTo>
                  <a:lnTo>
                    <a:pt x="181159" y="156027"/>
                  </a:lnTo>
                  <a:lnTo>
                    <a:pt x="235566" y="163141"/>
                  </a:lnTo>
                  <a:lnTo>
                    <a:pt x="284138" y="185387"/>
                  </a:lnTo>
                  <a:lnTo>
                    <a:pt x="321535" y="213637"/>
                  </a:lnTo>
                  <a:lnTo>
                    <a:pt x="363888" y="272527"/>
                  </a:lnTo>
                  <a:lnTo>
                    <a:pt x="380130" y="310556"/>
                  </a:lnTo>
                  <a:lnTo>
                    <a:pt x="386762" y="357048"/>
                  </a:lnTo>
                  <a:lnTo>
                    <a:pt x="377549" y="402280"/>
                  </a:lnTo>
                  <a:lnTo>
                    <a:pt x="346239" y="449910"/>
                  </a:lnTo>
                  <a:lnTo>
                    <a:pt x="321218" y="475418"/>
                  </a:lnTo>
                  <a:lnTo>
                    <a:pt x="284039" y="496624"/>
                  </a:lnTo>
                  <a:lnTo>
                    <a:pt x="236498" y="509666"/>
                  </a:lnTo>
                  <a:lnTo>
                    <a:pt x="185367" y="511710"/>
                  </a:lnTo>
                  <a:lnTo>
                    <a:pt x="121927" y="495746"/>
                  </a:lnTo>
                  <a:lnTo>
                    <a:pt x="63729" y="475391"/>
                  </a:lnTo>
                  <a:lnTo>
                    <a:pt x="10819" y="456519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01382" y="4632538"/>
            <a:ext cx="7887466" cy="863338"/>
            <a:chOff x="501382" y="4632538"/>
            <a:chExt cx="7887466" cy="863338"/>
          </a:xfrm>
        </p:grpSpPr>
        <p:sp>
          <p:nvSpPr>
            <p:cNvPr id="43" name="Freeform 42"/>
            <p:cNvSpPr/>
            <p:nvPr/>
          </p:nvSpPr>
          <p:spPr>
            <a:xfrm>
              <a:off x="501382" y="4779938"/>
              <a:ext cx="277727" cy="450417"/>
            </a:xfrm>
            <a:custGeom>
              <a:avLst/>
              <a:gdLst/>
              <a:ahLst/>
              <a:cxnLst/>
              <a:rect l="0" t="0" r="0" b="0"/>
              <a:pathLst>
                <a:path w="277727" h="450417">
                  <a:moveTo>
                    <a:pt x="56628" y="0"/>
                  </a:moveTo>
                  <a:lnTo>
                    <a:pt x="39839" y="63450"/>
                  </a:lnTo>
                  <a:lnTo>
                    <a:pt x="36836" y="112126"/>
                  </a:lnTo>
                  <a:lnTo>
                    <a:pt x="34776" y="166973"/>
                  </a:lnTo>
                  <a:lnTo>
                    <a:pt x="27312" y="228084"/>
                  </a:lnTo>
                  <a:lnTo>
                    <a:pt x="22595" y="286339"/>
                  </a:lnTo>
                  <a:lnTo>
                    <a:pt x="16908" y="344934"/>
                  </a:lnTo>
                  <a:lnTo>
                    <a:pt x="9398" y="405957"/>
                  </a:lnTo>
                  <a:lnTo>
                    <a:pt x="0" y="440818"/>
                  </a:lnTo>
                  <a:lnTo>
                    <a:pt x="2498" y="447127"/>
                  </a:lnTo>
                  <a:lnTo>
                    <a:pt x="8843" y="450162"/>
                  </a:lnTo>
                  <a:lnTo>
                    <a:pt x="27201" y="450416"/>
                  </a:lnTo>
                  <a:lnTo>
                    <a:pt x="89573" y="434667"/>
                  </a:lnTo>
                  <a:lnTo>
                    <a:pt x="141818" y="424158"/>
                  </a:lnTo>
                  <a:lnTo>
                    <a:pt x="197198" y="421735"/>
                  </a:lnTo>
                  <a:lnTo>
                    <a:pt x="249688" y="422427"/>
                  </a:lnTo>
                  <a:lnTo>
                    <a:pt x="277726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7481" y="4985294"/>
              <a:ext cx="168457" cy="5214"/>
            </a:xfrm>
            <a:custGeom>
              <a:avLst/>
              <a:gdLst/>
              <a:ahLst/>
              <a:cxnLst/>
              <a:rect l="0" t="0" r="0" b="0"/>
              <a:pathLst>
                <a:path w="168457" h="5214">
                  <a:moveTo>
                    <a:pt x="168456" y="5213"/>
                  </a:moveTo>
                  <a:lnTo>
                    <a:pt x="119526" y="2094"/>
                  </a:lnTo>
                  <a:lnTo>
                    <a:pt x="74800" y="0"/>
                  </a:lnTo>
                  <a:lnTo>
                    <a:pt x="35031" y="3668"/>
                  </a:lnTo>
                  <a:lnTo>
                    <a:pt x="0" y="5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9595" y="4737823"/>
              <a:ext cx="157929" cy="42116"/>
            </a:xfrm>
            <a:custGeom>
              <a:avLst/>
              <a:gdLst/>
              <a:ahLst/>
              <a:cxnLst/>
              <a:rect l="0" t="0" r="0" b="0"/>
              <a:pathLst>
                <a:path w="157929" h="42116">
                  <a:moveTo>
                    <a:pt x="157928" y="0"/>
                  </a:moveTo>
                  <a:lnTo>
                    <a:pt x="101713" y="16789"/>
                  </a:lnTo>
                  <a:lnTo>
                    <a:pt x="43142" y="26454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4922" y="5074735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4922" y="4864165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21057" y="0"/>
                  </a:moveTo>
                  <a:lnTo>
                    <a:pt x="6586" y="1564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94922" y="4990986"/>
              <a:ext cx="273444" cy="504890"/>
            </a:xfrm>
            <a:custGeom>
              <a:avLst/>
              <a:gdLst/>
              <a:ahLst/>
              <a:cxnLst/>
              <a:rect l="0" t="0" r="0" b="0"/>
              <a:pathLst>
                <a:path w="273444" h="504890">
                  <a:moveTo>
                    <a:pt x="231627" y="136392"/>
                  </a:moveTo>
                  <a:lnTo>
                    <a:pt x="224391" y="108836"/>
                  </a:lnTo>
                  <a:lnTo>
                    <a:pt x="218629" y="52613"/>
                  </a:lnTo>
                  <a:lnTo>
                    <a:pt x="211812" y="26627"/>
                  </a:lnTo>
                  <a:lnTo>
                    <a:pt x="200983" y="7279"/>
                  </a:lnTo>
                  <a:lnTo>
                    <a:pt x="192481" y="2353"/>
                  </a:lnTo>
                  <a:lnTo>
                    <a:pt x="170555" y="0"/>
                  </a:lnTo>
                  <a:lnTo>
                    <a:pt x="148332" y="5973"/>
                  </a:lnTo>
                  <a:lnTo>
                    <a:pt x="127926" y="17597"/>
                  </a:lnTo>
                  <a:lnTo>
                    <a:pt x="111058" y="34461"/>
                  </a:lnTo>
                  <a:lnTo>
                    <a:pt x="102002" y="59894"/>
                  </a:lnTo>
                  <a:lnTo>
                    <a:pt x="96188" y="118292"/>
                  </a:lnTo>
                  <a:lnTo>
                    <a:pt x="100770" y="160795"/>
                  </a:lnTo>
                  <a:lnTo>
                    <a:pt x="115125" y="197435"/>
                  </a:lnTo>
                  <a:lnTo>
                    <a:pt x="123544" y="205163"/>
                  </a:lnTo>
                  <a:lnTo>
                    <a:pt x="145375" y="213750"/>
                  </a:lnTo>
                  <a:lnTo>
                    <a:pt x="155408" y="213700"/>
                  </a:lnTo>
                  <a:lnTo>
                    <a:pt x="172795" y="207406"/>
                  </a:lnTo>
                  <a:lnTo>
                    <a:pt x="217354" y="170943"/>
                  </a:lnTo>
                  <a:lnTo>
                    <a:pt x="238576" y="144680"/>
                  </a:lnTo>
                  <a:lnTo>
                    <a:pt x="244448" y="143087"/>
                  </a:lnTo>
                  <a:lnTo>
                    <a:pt x="249533" y="146705"/>
                  </a:lnTo>
                  <a:lnTo>
                    <a:pt x="262279" y="174152"/>
                  </a:lnTo>
                  <a:lnTo>
                    <a:pt x="270345" y="215041"/>
                  </a:lnTo>
                  <a:lnTo>
                    <a:pt x="272735" y="267320"/>
                  </a:lnTo>
                  <a:lnTo>
                    <a:pt x="273443" y="324144"/>
                  </a:lnTo>
                  <a:lnTo>
                    <a:pt x="271269" y="357878"/>
                  </a:lnTo>
                  <a:lnTo>
                    <a:pt x="250809" y="408130"/>
                  </a:lnTo>
                  <a:lnTo>
                    <a:pt x="244415" y="419326"/>
                  </a:lnTo>
                  <a:lnTo>
                    <a:pt x="224832" y="434885"/>
                  </a:lnTo>
                  <a:lnTo>
                    <a:pt x="168543" y="454407"/>
                  </a:lnTo>
                  <a:lnTo>
                    <a:pt x="118309" y="460296"/>
                  </a:lnTo>
                  <a:lnTo>
                    <a:pt x="65743" y="470691"/>
                  </a:lnTo>
                  <a:lnTo>
                    <a:pt x="33517" y="481759"/>
                  </a:lnTo>
                  <a:lnTo>
                    <a:pt x="0" y="5048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69986" y="4716767"/>
              <a:ext cx="146077" cy="452726"/>
            </a:xfrm>
            <a:custGeom>
              <a:avLst/>
              <a:gdLst/>
              <a:ahLst/>
              <a:cxnLst/>
              <a:rect l="0" t="0" r="0" b="0"/>
              <a:pathLst>
                <a:path w="146077" h="452726">
                  <a:moveTo>
                    <a:pt x="9205" y="0"/>
                  </a:moveTo>
                  <a:lnTo>
                    <a:pt x="872" y="37477"/>
                  </a:lnTo>
                  <a:lnTo>
                    <a:pt x="2447" y="72325"/>
                  </a:lnTo>
                  <a:lnTo>
                    <a:pt x="7870" y="126720"/>
                  </a:lnTo>
                  <a:lnTo>
                    <a:pt x="8810" y="182216"/>
                  </a:lnTo>
                  <a:lnTo>
                    <a:pt x="16363" y="240974"/>
                  </a:lnTo>
                  <a:lnTo>
                    <a:pt x="22188" y="300240"/>
                  </a:lnTo>
                  <a:lnTo>
                    <a:pt x="25504" y="326462"/>
                  </a:lnTo>
                  <a:lnTo>
                    <a:pt x="18101" y="384717"/>
                  </a:lnTo>
                  <a:lnTo>
                    <a:pt x="15136" y="396858"/>
                  </a:lnTo>
                  <a:lnTo>
                    <a:pt x="11989" y="401442"/>
                  </a:lnTo>
                  <a:lnTo>
                    <a:pt x="8721" y="400989"/>
                  </a:lnTo>
                  <a:lnTo>
                    <a:pt x="5373" y="397177"/>
                  </a:lnTo>
                  <a:lnTo>
                    <a:pt x="0" y="350202"/>
                  </a:lnTo>
                  <a:lnTo>
                    <a:pt x="1408" y="309784"/>
                  </a:lnTo>
                  <a:lnTo>
                    <a:pt x="10029" y="286250"/>
                  </a:lnTo>
                  <a:lnTo>
                    <a:pt x="24779" y="270332"/>
                  </a:lnTo>
                  <a:lnTo>
                    <a:pt x="33626" y="264449"/>
                  </a:lnTo>
                  <a:lnTo>
                    <a:pt x="52814" y="261032"/>
                  </a:lnTo>
                  <a:lnTo>
                    <a:pt x="62844" y="261758"/>
                  </a:lnTo>
                  <a:lnTo>
                    <a:pt x="80228" y="268805"/>
                  </a:lnTo>
                  <a:lnTo>
                    <a:pt x="95753" y="280906"/>
                  </a:lnTo>
                  <a:lnTo>
                    <a:pt x="116478" y="307449"/>
                  </a:lnTo>
                  <a:lnTo>
                    <a:pt x="138394" y="363837"/>
                  </a:lnTo>
                  <a:lnTo>
                    <a:pt x="145064" y="425740"/>
                  </a:lnTo>
                  <a:lnTo>
                    <a:pt x="146076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79233" y="4769409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2723" y="48931"/>
                  </a:lnTo>
                  <a:lnTo>
                    <a:pt x="10962" y="108061"/>
                  </a:lnTo>
                  <a:lnTo>
                    <a:pt x="10657" y="167459"/>
                  </a:lnTo>
                  <a:lnTo>
                    <a:pt x="7466" y="213246"/>
                  </a:lnTo>
                  <a:lnTo>
                    <a:pt x="3318" y="258553"/>
                  </a:lnTo>
                  <a:lnTo>
                    <a:pt x="983" y="31577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37119" y="4853637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6175" y="16788"/>
                  </a:lnTo>
                  <a:lnTo>
                    <a:pt x="43849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18269" y="4959030"/>
              <a:ext cx="271618" cy="262666"/>
            </a:xfrm>
            <a:custGeom>
              <a:avLst/>
              <a:gdLst/>
              <a:ahLst/>
              <a:cxnLst/>
              <a:rect l="0" t="0" r="0" b="0"/>
              <a:pathLst>
                <a:path w="271618" h="262666">
                  <a:moveTo>
                    <a:pt x="166332" y="84120"/>
                  </a:moveTo>
                  <a:lnTo>
                    <a:pt x="147203" y="24179"/>
                  </a:lnTo>
                  <a:lnTo>
                    <a:pt x="135993" y="6397"/>
                  </a:lnTo>
                  <a:lnTo>
                    <a:pt x="127389" y="1889"/>
                  </a:lnTo>
                  <a:lnTo>
                    <a:pt x="105350" y="0"/>
                  </a:lnTo>
                  <a:lnTo>
                    <a:pt x="86196" y="6179"/>
                  </a:lnTo>
                  <a:lnTo>
                    <a:pt x="77813" y="11102"/>
                  </a:lnTo>
                  <a:lnTo>
                    <a:pt x="65379" y="25932"/>
                  </a:lnTo>
                  <a:lnTo>
                    <a:pt x="36834" y="81483"/>
                  </a:lnTo>
                  <a:lnTo>
                    <a:pt x="15932" y="142004"/>
                  </a:lnTo>
                  <a:lnTo>
                    <a:pt x="2655" y="196766"/>
                  </a:lnTo>
                  <a:lnTo>
                    <a:pt x="0" y="224652"/>
                  </a:lnTo>
                  <a:lnTo>
                    <a:pt x="5059" y="246404"/>
                  </a:lnTo>
                  <a:lnTo>
                    <a:pt x="9684" y="255481"/>
                  </a:lnTo>
                  <a:lnTo>
                    <a:pt x="17446" y="260361"/>
                  </a:lnTo>
                  <a:lnTo>
                    <a:pt x="38549" y="262665"/>
                  </a:lnTo>
                  <a:lnTo>
                    <a:pt x="60406" y="256670"/>
                  </a:lnTo>
                  <a:lnTo>
                    <a:pt x="80649" y="245037"/>
                  </a:lnTo>
                  <a:lnTo>
                    <a:pt x="120054" y="198941"/>
                  </a:lnTo>
                  <a:lnTo>
                    <a:pt x="152598" y="135707"/>
                  </a:lnTo>
                  <a:lnTo>
                    <a:pt x="169208" y="85991"/>
                  </a:lnTo>
                  <a:lnTo>
                    <a:pt x="171759" y="84198"/>
                  </a:lnTo>
                  <a:lnTo>
                    <a:pt x="173459" y="88851"/>
                  </a:lnTo>
                  <a:lnTo>
                    <a:pt x="184818" y="144621"/>
                  </a:lnTo>
                  <a:lnTo>
                    <a:pt x="201222" y="188877"/>
                  </a:lnTo>
                  <a:lnTo>
                    <a:pt x="226646" y="225826"/>
                  </a:lnTo>
                  <a:lnTo>
                    <a:pt x="234617" y="230063"/>
                  </a:lnTo>
                  <a:lnTo>
                    <a:pt x="252833" y="231652"/>
                  </a:lnTo>
                  <a:lnTo>
                    <a:pt x="259094" y="230438"/>
                  </a:lnTo>
                  <a:lnTo>
                    <a:pt x="263268" y="228458"/>
                  </a:lnTo>
                  <a:lnTo>
                    <a:pt x="271617" y="2209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81792" y="4996921"/>
              <a:ext cx="144965" cy="223688"/>
            </a:xfrm>
            <a:custGeom>
              <a:avLst/>
              <a:gdLst/>
              <a:ahLst/>
              <a:cxnLst/>
              <a:rect l="0" t="0" r="0" b="0"/>
              <a:pathLst>
                <a:path w="144965" h="223688">
                  <a:moveTo>
                    <a:pt x="18622" y="56758"/>
                  </a:moveTo>
                  <a:lnTo>
                    <a:pt x="18622" y="105688"/>
                  </a:lnTo>
                  <a:lnTo>
                    <a:pt x="18622" y="153534"/>
                  </a:lnTo>
                  <a:lnTo>
                    <a:pt x="18622" y="216514"/>
                  </a:lnTo>
                  <a:lnTo>
                    <a:pt x="17452" y="222923"/>
                  </a:lnTo>
                  <a:lnTo>
                    <a:pt x="15502" y="223687"/>
                  </a:lnTo>
                  <a:lnTo>
                    <a:pt x="10217" y="215176"/>
                  </a:lnTo>
                  <a:lnTo>
                    <a:pt x="1834" y="189484"/>
                  </a:lnTo>
                  <a:lnTo>
                    <a:pt x="0" y="152756"/>
                  </a:lnTo>
                  <a:lnTo>
                    <a:pt x="9268" y="98424"/>
                  </a:lnTo>
                  <a:lnTo>
                    <a:pt x="26966" y="37028"/>
                  </a:lnTo>
                  <a:lnTo>
                    <a:pt x="38318" y="15233"/>
                  </a:lnTo>
                  <a:lnTo>
                    <a:pt x="46961" y="8018"/>
                  </a:lnTo>
                  <a:lnTo>
                    <a:pt x="69042" y="0"/>
                  </a:lnTo>
                  <a:lnTo>
                    <a:pt x="79141" y="202"/>
                  </a:lnTo>
                  <a:lnTo>
                    <a:pt x="96602" y="6665"/>
                  </a:lnTo>
                  <a:lnTo>
                    <a:pt x="109042" y="20456"/>
                  </a:lnTo>
                  <a:lnTo>
                    <a:pt x="134055" y="78325"/>
                  </a:lnTo>
                  <a:lnTo>
                    <a:pt x="141732" y="112670"/>
                  </a:lnTo>
                  <a:lnTo>
                    <a:pt x="144964" y="1725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185401" y="4652007"/>
              <a:ext cx="194040" cy="598491"/>
            </a:xfrm>
            <a:custGeom>
              <a:avLst/>
              <a:gdLst/>
              <a:ahLst/>
              <a:cxnLst/>
              <a:rect l="0" t="0" r="0" b="0"/>
              <a:pathLst>
                <a:path w="194040" h="598491">
                  <a:moveTo>
                    <a:pt x="141397" y="422728"/>
                  </a:moveTo>
                  <a:lnTo>
                    <a:pt x="131821" y="398682"/>
                  </a:lnTo>
                  <a:lnTo>
                    <a:pt x="121153" y="384355"/>
                  </a:lnTo>
                  <a:lnTo>
                    <a:pt x="96404" y="368724"/>
                  </a:lnTo>
                  <a:lnTo>
                    <a:pt x="76946" y="366751"/>
                  </a:lnTo>
                  <a:lnTo>
                    <a:pt x="57770" y="370943"/>
                  </a:lnTo>
                  <a:lnTo>
                    <a:pt x="41448" y="380605"/>
                  </a:lnTo>
                  <a:lnTo>
                    <a:pt x="29515" y="398938"/>
                  </a:lnTo>
                  <a:lnTo>
                    <a:pt x="8554" y="455124"/>
                  </a:lnTo>
                  <a:lnTo>
                    <a:pt x="0" y="495368"/>
                  </a:lnTo>
                  <a:lnTo>
                    <a:pt x="5005" y="541477"/>
                  </a:lnTo>
                  <a:lnTo>
                    <a:pt x="20786" y="577236"/>
                  </a:lnTo>
                  <a:lnTo>
                    <a:pt x="33590" y="595124"/>
                  </a:lnTo>
                  <a:lnTo>
                    <a:pt x="42619" y="598490"/>
                  </a:lnTo>
                  <a:lnTo>
                    <a:pt x="65130" y="595991"/>
                  </a:lnTo>
                  <a:lnTo>
                    <a:pt x="74175" y="590879"/>
                  </a:lnTo>
                  <a:lnTo>
                    <a:pt x="87344" y="575841"/>
                  </a:lnTo>
                  <a:lnTo>
                    <a:pt x="109163" y="519046"/>
                  </a:lnTo>
                  <a:lnTo>
                    <a:pt x="123721" y="464501"/>
                  </a:lnTo>
                  <a:lnTo>
                    <a:pt x="134340" y="408979"/>
                  </a:lnTo>
                  <a:lnTo>
                    <a:pt x="138260" y="365535"/>
                  </a:lnTo>
                  <a:lnTo>
                    <a:pt x="140003" y="320100"/>
                  </a:lnTo>
                  <a:lnTo>
                    <a:pt x="140777" y="276510"/>
                  </a:lnTo>
                  <a:lnTo>
                    <a:pt x="141121" y="233740"/>
                  </a:lnTo>
                  <a:lnTo>
                    <a:pt x="141274" y="191335"/>
                  </a:lnTo>
                  <a:lnTo>
                    <a:pt x="140191" y="129170"/>
                  </a:lnTo>
                  <a:lnTo>
                    <a:pt x="132980" y="74356"/>
                  </a:lnTo>
                  <a:lnTo>
                    <a:pt x="116944" y="16439"/>
                  </a:lnTo>
                  <a:lnTo>
                    <a:pt x="111057" y="4470"/>
                  </a:lnTo>
                  <a:lnTo>
                    <a:pt x="105962" y="0"/>
                  </a:lnTo>
                  <a:lnTo>
                    <a:pt x="101396" y="529"/>
                  </a:lnTo>
                  <a:lnTo>
                    <a:pt x="97182" y="4392"/>
                  </a:lnTo>
                  <a:lnTo>
                    <a:pt x="92500" y="21162"/>
                  </a:lnTo>
                  <a:lnTo>
                    <a:pt x="83182" y="77433"/>
                  </a:lnTo>
                  <a:lnTo>
                    <a:pt x="86583" y="124797"/>
                  </a:lnTo>
                  <a:lnTo>
                    <a:pt x="89281" y="179255"/>
                  </a:lnTo>
                  <a:lnTo>
                    <a:pt x="103324" y="242184"/>
                  </a:lnTo>
                  <a:lnTo>
                    <a:pt x="113478" y="291635"/>
                  </a:lnTo>
                  <a:lnTo>
                    <a:pt x="127390" y="354416"/>
                  </a:lnTo>
                  <a:lnTo>
                    <a:pt x="144522" y="408758"/>
                  </a:lnTo>
                  <a:lnTo>
                    <a:pt x="170090" y="448045"/>
                  </a:lnTo>
                  <a:lnTo>
                    <a:pt x="180666" y="457377"/>
                  </a:lnTo>
                  <a:lnTo>
                    <a:pt x="194039" y="4648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94591" y="4853637"/>
              <a:ext cx="222854" cy="304185"/>
            </a:xfrm>
            <a:custGeom>
              <a:avLst/>
              <a:gdLst/>
              <a:ahLst/>
              <a:cxnLst/>
              <a:rect l="0" t="0" r="0" b="0"/>
              <a:pathLst>
                <a:path w="222854" h="304185">
                  <a:moveTo>
                    <a:pt x="179688" y="0"/>
                  </a:moveTo>
                  <a:lnTo>
                    <a:pt x="130758" y="3120"/>
                  </a:lnTo>
                  <a:lnTo>
                    <a:pt x="89151" y="14572"/>
                  </a:lnTo>
                  <a:lnTo>
                    <a:pt x="49241" y="39403"/>
                  </a:lnTo>
                  <a:lnTo>
                    <a:pt x="4469" y="80788"/>
                  </a:lnTo>
                  <a:lnTo>
                    <a:pt x="874" y="88954"/>
                  </a:lnTo>
                  <a:lnTo>
                    <a:pt x="0" y="107385"/>
                  </a:lnTo>
                  <a:lnTo>
                    <a:pt x="4914" y="113704"/>
                  </a:lnTo>
                  <a:lnTo>
                    <a:pt x="22852" y="120725"/>
                  </a:lnTo>
                  <a:lnTo>
                    <a:pt x="73666" y="133638"/>
                  </a:lnTo>
                  <a:lnTo>
                    <a:pt x="132576" y="147454"/>
                  </a:lnTo>
                  <a:lnTo>
                    <a:pt x="155240" y="155612"/>
                  </a:lnTo>
                  <a:lnTo>
                    <a:pt x="181153" y="174529"/>
                  </a:lnTo>
                  <a:lnTo>
                    <a:pt x="218024" y="227488"/>
                  </a:lnTo>
                  <a:lnTo>
                    <a:pt x="222853" y="253964"/>
                  </a:lnTo>
                  <a:lnTo>
                    <a:pt x="222503" y="267575"/>
                  </a:lnTo>
                  <a:lnTo>
                    <a:pt x="218760" y="277819"/>
                  </a:lnTo>
                  <a:lnTo>
                    <a:pt x="205242" y="292321"/>
                  </a:lnTo>
                  <a:lnTo>
                    <a:pt x="184416" y="299546"/>
                  </a:lnTo>
                  <a:lnTo>
                    <a:pt x="127330" y="304184"/>
                  </a:lnTo>
                  <a:lnTo>
                    <a:pt x="75369" y="296695"/>
                  </a:lnTo>
                  <a:lnTo>
                    <a:pt x="21761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79565" y="4990507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21057" y="0"/>
                  </a:moveTo>
                  <a:lnTo>
                    <a:pt x="17937" y="42692"/>
                  </a:lnTo>
                  <a:lnTo>
                    <a:pt x="11992" y="95521"/>
                  </a:lnTo>
                  <a:lnTo>
                    <a:pt x="2388" y="15352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11150" y="4811523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095378" y="4937865"/>
              <a:ext cx="168457" cy="231628"/>
            </a:xfrm>
            <a:custGeom>
              <a:avLst/>
              <a:gdLst/>
              <a:ahLst/>
              <a:cxnLst/>
              <a:rect l="0" t="0" r="0" b="0"/>
              <a:pathLst>
                <a:path w="168457" h="231628">
                  <a:moveTo>
                    <a:pt x="168456" y="0"/>
                  </a:moveTo>
                  <a:lnTo>
                    <a:pt x="131370" y="53875"/>
                  </a:lnTo>
                  <a:lnTo>
                    <a:pt x="89093" y="111036"/>
                  </a:lnTo>
                  <a:lnTo>
                    <a:pt x="44488" y="167827"/>
                  </a:lnTo>
                  <a:lnTo>
                    <a:pt x="6447" y="21699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74321" y="4895751"/>
              <a:ext cx="168457" cy="242156"/>
            </a:xfrm>
            <a:custGeom>
              <a:avLst/>
              <a:gdLst/>
              <a:ahLst/>
              <a:cxnLst/>
              <a:rect l="0" t="0" r="0" b="0"/>
              <a:pathLst>
                <a:path w="168457" h="242156">
                  <a:moveTo>
                    <a:pt x="0" y="0"/>
                  </a:moveTo>
                  <a:lnTo>
                    <a:pt x="43152" y="46662"/>
                  </a:lnTo>
                  <a:lnTo>
                    <a:pt x="80393" y="107588"/>
                  </a:lnTo>
                  <a:lnTo>
                    <a:pt x="115966" y="163495"/>
                  </a:lnTo>
                  <a:lnTo>
                    <a:pt x="153976" y="223767"/>
                  </a:lnTo>
                  <a:lnTo>
                    <a:pt x="168456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508452" y="4632538"/>
              <a:ext cx="142947" cy="473784"/>
            </a:xfrm>
            <a:custGeom>
              <a:avLst/>
              <a:gdLst/>
              <a:ahLst/>
              <a:cxnLst/>
              <a:rect l="0" t="0" r="0" b="0"/>
              <a:pathLst>
                <a:path w="142947" h="473784">
                  <a:moveTo>
                    <a:pt x="60708" y="0"/>
                  </a:moveTo>
                  <a:lnTo>
                    <a:pt x="52375" y="48932"/>
                  </a:lnTo>
                  <a:lnTo>
                    <a:pt x="50614" y="108062"/>
                  </a:lnTo>
                  <a:lnTo>
                    <a:pt x="41903" y="170555"/>
                  </a:lnTo>
                  <a:lnTo>
                    <a:pt x="32712" y="232857"/>
                  </a:lnTo>
                  <a:lnTo>
                    <a:pt x="26712" y="293308"/>
                  </a:lnTo>
                  <a:lnTo>
                    <a:pt x="20198" y="350656"/>
                  </a:lnTo>
                  <a:lnTo>
                    <a:pt x="7353" y="409649"/>
                  </a:lnTo>
                  <a:lnTo>
                    <a:pt x="4081" y="420498"/>
                  </a:lnTo>
                  <a:lnTo>
                    <a:pt x="1900" y="423052"/>
                  </a:lnTo>
                  <a:lnTo>
                    <a:pt x="445" y="420075"/>
                  </a:lnTo>
                  <a:lnTo>
                    <a:pt x="0" y="405459"/>
                  </a:lnTo>
                  <a:lnTo>
                    <a:pt x="12362" y="351702"/>
                  </a:lnTo>
                  <a:lnTo>
                    <a:pt x="27926" y="317118"/>
                  </a:lnTo>
                  <a:lnTo>
                    <a:pt x="43799" y="301599"/>
                  </a:lnTo>
                  <a:lnTo>
                    <a:pt x="52944" y="295822"/>
                  </a:lnTo>
                  <a:lnTo>
                    <a:pt x="75585" y="292524"/>
                  </a:lnTo>
                  <a:lnTo>
                    <a:pt x="98906" y="296127"/>
                  </a:lnTo>
                  <a:lnTo>
                    <a:pt x="117069" y="305528"/>
                  </a:lnTo>
                  <a:lnTo>
                    <a:pt x="129821" y="320624"/>
                  </a:lnTo>
                  <a:lnTo>
                    <a:pt x="134860" y="329563"/>
                  </a:lnTo>
                  <a:lnTo>
                    <a:pt x="142946" y="384767"/>
                  </a:lnTo>
                  <a:lnTo>
                    <a:pt x="141424" y="438825"/>
                  </a:lnTo>
                  <a:lnTo>
                    <a:pt x="134408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06288" y="4937865"/>
              <a:ext cx="147143" cy="210398"/>
            </a:xfrm>
            <a:custGeom>
              <a:avLst/>
              <a:gdLst/>
              <a:ahLst/>
              <a:cxnLst/>
              <a:rect l="0" t="0" r="0" b="0"/>
              <a:pathLst>
                <a:path w="147143" h="210398">
                  <a:moveTo>
                    <a:pt x="20800" y="0"/>
                  </a:moveTo>
                  <a:lnTo>
                    <a:pt x="9622" y="11179"/>
                  </a:lnTo>
                  <a:lnTo>
                    <a:pt x="4133" y="29144"/>
                  </a:lnTo>
                  <a:lnTo>
                    <a:pt x="610" y="84396"/>
                  </a:lnTo>
                  <a:lnTo>
                    <a:pt x="0" y="134450"/>
                  </a:lnTo>
                  <a:lnTo>
                    <a:pt x="5409" y="175148"/>
                  </a:lnTo>
                  <a:lnTo>
                    <a:pt x="14349" y="195217"/>
                  </a:lnTo>
                  <a:lnTo>
                    <a:pt x="20009" y="203844"/>
                  </a:lnTo>
                  <a:lnTo>
                    <a:pt x="27292" y="208425"/>
                  </a:lnTo>
                  <a:lnTo>
                    <a:pt x="44742" y="210397"/>
                  </a:lnTo>
                  <a:lnTo>
                    <a:pt x="61077" y="204254"/>
                  </a:lnTo>
                  <a:lnTo>
                    <a:pt x="90627" y="181246"/>
                  </a:lnTo>
                  <a:lnTo>
                    <a:pt x="106350" y="155478"/>
                  </a:lnTo>
                  <a:lnTo>
                    <a:pt x="129403" y="94541"/>
                  </a:lnTo>
                  <a:lnTo>
                    <a:pt x="143997" y="38966"/>
                  </a:lnTo>
                  <a:lnTo>
                    <a:pt x="1471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880890" y="4924326"/>
              <a:ext cx="159743" cy="244061"/>
            </a:xfrm>
            <a:custGeom>
              <a:avLst/>
              <a:gdLst/>
              <a:ahLst/>
              <a:cxnLst/>
              <a:rect l="0" t="0" r="0" b="0"/>
              <a:pathLst>
                <a:path w="159743" h="244061">
                  <a:moveTo>
                    <a:pt x="14654" y="129353"/>
                  </a:moveTo>
                  <a:lnTo>
                    <a:pt x="14654" y="178283"/>
                  </a:lnTo>
                  <a:lnTo>
                    <a:pt x="14654" y="237414"/>
                  </a:lnTo>
                  <a:lnTo>
                    <a:pt x="13484" y="243507"/>
                  </a:lnTo>
                  <a:lnTo>
                    <a:pt x="11534" y="244060"/>
                  </a:lnTo>
                  <a:lnTo>
                    <a:pt x="9065" y="240919"/>
                  </a:lnTo>
                  <a:lnTo>
                    <a:pt x="0" y="208552"/>
                  </a:lnTo>
                  <a:lnTo>
                    <a:pt x="2097" y="153619"/>
                  </a:lnTo>
                  <a:lnTo>
                    <a:pt x="6844" y="97708"/>
                  </a:lnTo>
                  <a:lnTo>
                    <a:pt x="18579" y="58755"/>
                  </a:lnTo>
                  <a:lnTo>
                    <a:pt x="43505" y="19741"/>
                  </a:lnTo>
                  <a:lnTo>
                    <a:pt x="69606" y="2379"/>
                  </a:lnTo>
                  <a:lnTo>
                    <a:pt x="89380" y="0"/>
                  </a:lnTo>
                  <a:lnTo>
                    <a:pt x="108697" y="4012"/>
                  </a:lnTo>
                  <a:lnTo>
                    <a:pt x="125081" y="13594"/>
                  </a:lnTo>
                  <a:lnTo>
                    <a:pt x="137043" y="28771"/>
                  </a:lnTo>
                  <a:lnTo>
                    <a:pt x="154253" y="67111"/>
                  </a:lnTo>
                  <a:lnTo>
                    <a:pt x="159742" y="103632"/>
                  </a:lnTo>
                  <a:lnTo>
                    <a:pt x="153191" y="155554"/>
                  </a:lnTo>
                  <a:lnTo>
                    <a:pt x="140996" y="1925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097404" y="4695249"/>
              <a:ext cx="182139" cy="505703"/>
            </a:xfrm>
            <a:custGeom>
              <a:avLst/>
              <a:gdLst/>
              <a:ahLst/>
              <a:cxnLst/>
              <a:rect l="0" t="0" r="0" b="0"/>
              <a:pathLst>
                <a:path w="182139" h="505703">
                  <a:moveTo>
                    <a:pt x="113995" y="326844"/>
                  </a:moveTo>
                  <a:lnTo>
                    <a:pt x="104419" y="302797"/>
                  </a:lnTo>
                  <a:lnTo>
                    <a:pt x="93751" y="288471"/>
                  </a:lnTo>
                  <a:lnTo>
                    <a:pt x="86461" y="284884"/>
                  </a:lnTo>
                  <a:lnTo>
                    <a:pt x="69002" y="284018"/>
                  </a:lnTo>
                  <a:lnTo>
                    <a:pt x="60603" y="287765"/>
                  </a:lnTo>
                  <a:lnTo>
                    <a:pt x="23111" y="323041"/>
                  </a:lnTo>
                  <a:lnTo>
                    <a:pt x="7388" y="349894"/>
                  </a:lnTo>
                  <a:lnTo>
                    <a:pt x="0" y="399984"/>
                  </a:lnTo>
                  <a:lnTo>
                    <a:pt x="1660" y="458751"/>
                  </a:lnTo>
                  <a:lnTo>
                    <a:pt x="7916" y="481396"/>
                  </a:lnTo>
                  <a:lnTo>
                    <a:pt x="18496" y="499259"/>
                  </a:lnTo>
                  <a:lnTo>
                    <a:pt x="26932" y="503788"/>
                  </a:lnTo>
                  <a:lnTo>
                    <a:pt x="48784" y="505702"/>
                  </a:lnTo>
                  <a:lnTo>
                    <a:pt x="58822" y="502234"/>
                  </a:lnTo>
                  <a:lnTo>
                    <a:pt x="76216" y="489023"/>
                  </a:lnTo>
                  <a:lnTo>
                    <a:pt x="99161" y="450676"/>
                  </a:lnTo>
                  <a:lnTo>
                    <a:pt x="119470" y="387657"/>
                  </a:lnTo>
                  <a:lnTo>
                    <a:pt x="138358" y="327920"/>
                  </a:lnTo>
                  <a:lnTo>
                    <a:pt x="156082" y="274343"/>
                  </a:lnTo>
                  <a:lnTo>
                    <a:pt x="170141" y="215348"/>
                  </a:lnTo>
                  <a:lnTo>
                    <a:pt x="175084" y="156547"/>
                  </a:lnTo>
                  <a:lnTo>
                    <a:pt x="182138" y="100261"/>
                  </a:lnTo>
                  <a:lnTo>
                    <a:pt x="178191" y="43311"/>
                  </a:lnTo>
                  <a:lnTo>
                    <a:pt x="172552" y="11706"/>
                  </a:lnTo>
                  <a:lnTo>
                    <a:pt x="168241" y="3278"/>
                  </a:lnTo>
                  <a:lnTo>
                    <a:pt x="163027" y="0"/>
                  </a:lnTo>
                  <a:lnTo>
                    <a:pt x="157211" y="153"/>
                  </a:lnTo>
                  <a:lnTo>
                    <a:pt x="152164" y="4935"/>
                  </a:lnTo>
                  <a:lnTo>
                    <a:pt x="143437" y="22726"/>
                  </a:lnTo>
                  <a:lnTo>
                    <a:pt x="135538" y="74616"/>
                  </a:lnTo>
                  <a:lnTo>
                    <a:pt x="128307" y="128887"/>
                  </a:lnTo>
                  <a:lnTo>
                    <a:pt x="126814" y="183702"/>
                  </a:lnTo>
                  <a:lnTo>
                    <a:pt x="133261" y="243877"/>
                  </a:lnTo>
                  <a:lnTo>
                    <a:pt x="141410" y="304991"/>
                  </a:lnTo>
                  <a:lnTo>
                    <a:pt x="145514" y="358323"/>
                  </a:lnTo>
                  <a:lnTo>
                    <a:pt x="160072" y="420200"/>
                  </a:lnTo>
                  <a:lnTo>
                    <a:pt x="177166" y="4531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327212" y="4937865"/>
              <a:ext cx="105286" cy="192413"/>
            </a:xfrm>
            <a:custGeom>
              <a:avLst/>
              <a:gdLst/>
              <a:ahLst/>
              <a:cxnLst/>
              <a:rect l="0" t="0" r="0" b="0"/>
              <a:pathLst>
                <a:path w="105286" h="192413">
                  <a:moveTo>
                    <a:pt x="0" y="105285"/>
                  </a:moveTo>
                  <a:lnTo>
                    <a:pt x="8333" y="142763"/>
                  </a:lnTo>
                  <a:lnTo>
                    <a:pt x="16305" y="192412"/>
                  </a:lnTo>
                  <a:lnTo>
                    <a:pt x="15550" y="191445"/>
                  </a:lnTo>
                  <a:lnTo>
                    <a:pt x="3954" y="147004"/>
                  </a:lnTo>
                  <a:lnTo>
                    <a:pt x="781" y="93985"/>
                  </a:lnTo>
                  <a:lnTo>
                    <a:pt x="3351" y="55534"/>
                  </a:lnTo>
                  <a:lnTo>
                    <a:pt x="5744" y="44041"/>
                  </a:lnTo>
                  <a:lnTo>
                    <a:pt x="10848" y="35210"/>
                  </a:lnTo>
                  <a:lnTo>
                    <a:pt x="25878" y="22278"/>
                  </a:lnTo>
                  <a:lnTo>
                    <a:pt x="47376" y="1575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43026" y="4956852"/>
              <a:ext cx="118927" cy="191584"/>
            </a:xfrm>
            <a:custGeom>
              <a:avLst/>
              <a:gdLst/>
              <a:ahLst/>
              <a:cxnLst/>
              <a:rect l="0" t="0" r="0" b="0"/>
              <a:pathLst>
                <a:path w="118927" h="191584">
                  <a:moveTo>
                    <a:pt x="0" y="96827"/>
                  </a:moveTo>
                  <a:lnTo>
                    <a:pt x="16768" y="102416"/>
                  </a:lnTo>
                  <a:lnTo>
                    <a:pt x="34358" y="102040"/>
                  </a:lnTo>
                  <a:lnTo>
                    <a:pt x="74247" y="92267"/>
                  </a:lnTo>
                  <a:lnTo>
                    <a:pt x="99858" y="76888"/>
                  </a:lnTo>
                  <a:lnTo>
                    <a:pt x="111842" y="61059"/>
                  </a:lnTo>
                  <a:lnTo>
                    <a:pt x="116675" y="51924"/>
                  </a:lnTo>
                  <a:lnTo>
                    <a:pt x="118926" y="32416"/>
                  </a:lnTo>
                  <a:lnTo>
                    <a:pt x="117889" y="22301"/>
                  </a:lnTo>
                  <a:lnTo>
                    <a:pt x="113687" y="14387"/>
                  </a:lnTo>
                  <a:lnTo>
                    <a:pt x="99661" y="2475"/>
                  </a:lnTo>
                  <a:lnTo>
                    <a:pt x="91007" y="0"/>
                  </a:lnTo>
                  <a:lnTo>
                    <a:pt x="72033" y="370"/>
                  </a:lnTo>
                  <a:lnTo>
                    <a:pt x="55021" y="7553"/>
                  </a:lnTo>
                  <a:lnTo>
                    <a:pt x="25036" y="31229"/>
                  </a:lnTo>
                  <a:lnTo>
                    <a:pt x="9238" y="57113"/>
                  </a:lnTo>
                  <a:lnTo>
                    <a:pt x="2737" y="92599"/>
                  </a:lnTo>
                  <a:lnTo>
                    <a:pt x="7455" y="116004"/>
                  </a:lnTo>
                  <a:lnTo>
                    <a:pt x="18521" y="136935"/>
                  </a:lnTo>
                  <a:lnTo>
                    <a:pt x="35138" y="154037"/>
                  </a:lnTo>
                  <a:lnTo>
                    <a:pt x="74401" y="175674"/>
                  </a:lnTo>
                  <a:lnTo>
                    <a:pt x="115813" y="1915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645807" y="4659042"/>
              <a:ext cx="207831" cy="537216"/>
            </a:xfrm>
            <a:custGeom>
              <a:avLst/>
              <a:gdLst/>
              <a:ahLst/>
              <a:cxnLst/>
              <a:rect l="0" t="0" r="0" b="0"/>
              <a:pathLst>
                <a:path w="207831" h="537216">
                  <a:moveTo>
                    <a:pt x="123603" y="405165"/>
                  </a:moveTo>
                  <a:lnTo>
                    <a:pt x="120483" y="362473"/>
                  </a:lnTo>
                  <a:lnTo>
                    <a:pt x="118013" y="352137"/>
                  </a:lnTo>
                  <a:lnTo>
                    <a:pt x="105911" y="334414"/>
                  </a:lnTo>
                  <a:lnTo>
                    <a:pt x="97770" y="326412"/>
                  </a:lnTo>
                  <a:lnTo>
                    <a:pt x="88833" y="322247"/>
                  </a:lnTo>
                  <a:lnTo>
                    <a:pt x="69545" y="320740"/>
                  </a:lnTo>
                  <a:lnTo>
                    <a:pt x="60658" y="324315"/>
                  </a:lnTo>
                  <a:lnTo>
                    <a:pt x="22319" y="359293"/>
                  </a:lnTo>
                  <a:lnTo>
                    <a:pt x="6505" y="391703"/>
                  </a:lnTo>
                  <a:lnTo>
                    <a:pt x="0" y="430942"/>
                  </a:lnTo>
                  <a:lnTo>
                    <a:pt x="6207" y="477717"/>
                  </a:lnTo>
                  <a:lnTo>
                    <a:pt x="16549" y="508940"/>
                  </a:lnTo>
                  <a:lnTo>
                    <a:pt x="27670" y="525767"/>
                  </a:lnTo>
                  <a:lnTo>
                    <a:pt x="36251" y="531190"/>
                  </a:lnTo>
                  <a:lnTo>
                    <a:pt x="58263" y="537215"/>
                  </a:lnTo>
                  <a:lnTo>
                    <a:pt x="80525" y="533654"/>
                  </a:lnTo>
                  <a:lnTo>
                    <a:pt x="91375" y="529429"/>
                  </a:lnTo>
                  <a:lnTo>
                    <a:pt x="109669" y="512256"/>
                  </a:lnTo>
                  <a:lnTo>
                    <a:pt x="134888" y="468693"/>
                  </a:lnTo>
                  <a:lnTo>
                    <a:pt x="158370" y="411821"/>
                  </a:lnTo>
                  <a:lnTo>
                    <a:pt x="179249" y="353399"/>
                  </a:lnTo>
                  <a:lnTo>
                    <a:pt x="190133" y="304429"/>
                  </a:lnTo>
                  <a:lnTo>
                    <a:pt x="200767" y="245465"/>
                  </a:lnTo>
                  <a:lnTo>
                    <a:pt x="205738" y="183541"/>
                  </a:lnTo>
                  <a:lnTo>
                    <a:pt x="207210" y="126329"/>
                  </a:lnTo>
                  <a:lnTo>
                    <a:pt x="206538" y="64171"/>
                  </a:lnTo>
                  <a:lnTo>
                    <a:pt x="193160" y="5931"/>
                  </a:lnTo>
                  <a:lnTo>
                    <a:pt x="188692" y="969"/>
                  </a:lnTo>
                  <a:lnTo>
                    <a:pt x="183373" y="0"/>
                  </a:lnTo>
                  <a:lnTo>
                    <a:pt x="177487" y="1694"/>
                  </a:lnTo>
                  <a:lnTo>
                    <a:pt x="172394" y="6333"/>
                  </a:lnTo>
                  <a:lnTo>
                    <a:pt x="163614" y="20846"/>
                  </a:lnTo>
                  <a:lnTo>
                    <a:pt x="144845" y="83515"/>
                  </a:lnTo>
                  <a:lnTo>
                    <a:pt x="137306" y="132827"/>
                  </a:lnTo>
                  <a:lnTo>
                    <a:pt x="135072" y="187602"/>
                  </a:lnTo>
                  <a:lnTo>
                    <a:pt x="134410" y="245165"/>
                  </a:lnTo>
                  <a:lnTo>
                    <a:pt x="137333" y="296147"/>
                  </a:lnTo>
                  <a:lnTo>
                    <a:pt x="148801" y="349706"/>
                  </a:lnTo>
                  <a:lnTo>
                    <a:pt x="168919" y="413127"/>
                  </a:lnTo>
                  <a:lnTo>
                    <a:pt x="196659" y="472400"/>
                  </a:lnTo>
                  <a:lnTo>
                    <a:pt x="207830" y="4893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285306" y="4737823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10528" y="0"/>
                  </a:moveTo>
                  <a:lnTo>
                    <a:pt x="7408" y="54145"/>
                  </a:lnTo>
                  <a:lnTo>
                    <a:pt x="2195" y="101441"/>
                  </a:lnTo>
                  <a:lnTo>
                    <a:pt x="650" y="153669"/>
                  </a:lnTo>
                  <a:lnTo>
                    <a:pt x="192" y="205019"/>
                  </a:lnTo>
                  <a:lnTo>
                    <a:pt x="57" y="258449"/>
                  </a:lnTo>
                  <a:lnTo>
                    <a:pt x="16" y="307035"/>
                  </a:lnTo>
                  <a:lnTo>
                    <a:pt x="3" y="37026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180021" y="4906279"/>
              <a:ext cx="221099" cy="73701"/>
            </a:xfrm>
            <a:custGeom>
              <a:avLst/>
              <a:gdLst/>
              <a:ahLst/>
              <a:cxnLst/>
              <a:rect l="0" t="0" r="0" b="0"/>
              <a:pathLst>
                <a:path w="221099" h="73701">
                  <a:moveTo>
                    <a:pt x="221098" y="0"/>
                  </a:moveTo>
                  <a:lnTo>
                    <a:pt x="167223" y="17959"/>
                  </a:lnTo>
                  <a:lnTo>
                    <a:pt x="110061" y="35150"/>
                  </a:lnTo>
                  <a:lnTo>
                    <a:pt x="55709" y="5638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369534" y="4674653"/>
              <a:ext cx="168457" cy="463254"/>
            </a:xfrm>
            <a:custGeom>
              <a:avLst/>
              <a:gdLst/>
              <a:ahLst/>
              <a:cxnLst/>
              <a:rect l="0" t="0" r="0" b="0"/>
              <a:pathLst>
                <a:path w="168457" h="463254">
                  <a:moveTo>
                    <a:pt x="0" y="0"/>
                  </a:moveTo>
                  <a:lnTo>
                    <a:pt x="3119" y="48930"/>
                  </a:lnTo>
                  <a:lnTo>
                    <a:pt x="11453" y="99895"/>
                  </a:lnTo>
                  <a:lnTo>
                    <a:pt x="18211" y="162569"/>
                  </a:lnTo>
                  <a:lnTo>
                    <a:pt x="23333" y="220524"/>
                  </a:lnTo>
                  <a:lnTo>
                    <a:pt x="29140" y="269281"/>
                  </a:lnTo>
                  <a:lnTo>
                    <a:pt x="36691" y="331871"/>
                  </a:lnTo>
                  <a:lnTo>
                    <a:pt x="41043" y="393671"/>
                  </a:lnTo>
                  <a:lnTo>
                    <a:pt x="40627" y="428468"/>
                  </a:lnTo>
                  <a:lnTo>
                    <a:pt x="38783" y="427195"/>
                  </a:lnTo>
                  <a:lnTo>
                    <a:pt x="36384" y="421667"/>
                  </a:lnTo>
                  <a:lnTo>
                    <a:pt x="39769" y="371937"/>
                  </a:lnTo>
                  <a:lnTo>
                    <a:pt x="44770" y="318960"/>
                  </a:lnTo>
                  <a:lnTo>
                    <a:pt x="51483" y="297348"/>
                  </a:lnTo>
                  <a:lnTo>
                    <a:pt x="62266" y="279943"/>
                  </a:lnTo>
                  <a:lnTo>
                    <a:pt x="77976" y="267529"/>
                  </a:lnTo>
                  <a:lnTo>
                    <a:pt x="87079" y="262580"/>
                  </a:lnTo>
                  <a:lnTo>
                    <a:pt x="95487" y="261621"/>
                  </a:lnTo>
                  <a:lnTo>
                    <a:pt x="111069" y="266794"/>
                  </a:lnTo>
                  <a:lnTo>
                    <a:pt x="122673" y="280012"/>
                  </a:lnTo>
                  <a:lnTo>
                    <a:pt x="139655" y="322682"/>
                  </a:lnTo>
                  <a:lnTo>
                    <a:pt x="147039" y="375002"/>
                  </a:lnTo>
                  <a:lnTo>
                    <a:pt x="161852" y="436727"/>
                  </a:lnTo>
                  <a:lnTo>
                    <a:pt x="168456" y="463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580280" y="4874694"/>
              <a:ext cx="115638" cy="273652"/>
            </a:xfrm>
            <a:custGeom>
              <a:avLst/>
              <a:gdLst/>
              <a:ahLst/>
              <a:cxnLst/>
              <a:rect l="0" t="0" r="0" b="0"/>
              <a:pathLst>
                <a:path w="115638" h="273652">
                  <a:moveTo>
                    <a:pt x="10352" y="126342"/>
                  </a:moveTo>
                  <a:lnTo>
                    <a:pt x="18685" y="180487"/>
                  </a:lnTo>
                  <a:lnTo>
                    <a:pt x="27827" y="242137"/>
                  </a:lnTo>
                  <a:lnTo>
                    <a:pt x="29177" y="273605"/>
                  </a:lnTo>
                  <a:lnTo>
                    <a:pt x="27582" y="273651"/>
                  </a:lnTo>
                  <a:lnTo>
                    <a:pt x="16615" y="248506"/>
                  </a:lnTo>
                  <a:lnTo>
                    <a:pt x="4353" y="200169"/>
                  </a:lnTo>
                  <a:lnTo>
                    <a:pt x="718" y="138629"/>
                  </a:lnTo>
                  <a:lnTo>
                    <a:pt x="0" y="75477"/>
                  </a:lnTo>
                  <a:lnTo>
                    <a:pt x="6141" y="50703"/>
                  </a:lnTo>
                  <a:lnTo>
                    <a:pt x="17839" y="31893"/>
                  </a:lnTo>
                  <a:lnTo>
                    <a:pt x="34737" y="15735"/>
                  </a:lnTo>
                  <a:lnTo>
                    <a:pt x="57065" y="6993"/>
                  </a:lnTo>
                  <a:lnTo>
                    <a:pt x="11563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701224" y="4947722"/>
              <a:ext cx="121036" cy="221771"/>
            </a:xfrm>
            <a:custGeom>
              <a:avLst/>
              <a:gdLst/>
              <a:ahLst/>
              <a:cxnLst/>
              <a:rect l="0" t="0" r="0" b="0"/>
              <a:pathLst>
                <a:path w="121036" h="221771">
                  <a:moveTo>
                    <a:pt x="5222" y="95428"/>
                  </a:moveTo>
                  <a:lnTo>
                    <a:pt x="47913" y="92308"/>
                  </a:lnTo>
                  <a:lnTo>
                    <a:pt x="79092" y="80856"/>
                  </a:lnTo>
                  <a:lnTo>
                    <a:pt x="89564" y="75184"/>
                  </a:lnTo>
                  <a:lnTo>
                    <a:pt x="104318" y="59525"/>
                  </a:lnTo>
                  <a:lnTo>
                    <a:pt x="109891" y="50435"/>
                  </a:lnTo>
                  <a:lnTo>
                    <a:pt x="111266" y="42036"/>
                  </a:lnTo>
                  <a:lnTo>
                    <a:pt x="109843" y="34097"/>
                  </a:lnTo>
                  <a:lnTo>
                    <a:pt x="102023" y="19037"/>
                  </a:lnTo>
                  <a:lnTo>
                    <a:pt x="90748" y="4545"/>
                  </a:lnTo>
                  <a:lnTo>
                    <a:pt x="83296" y="914"/>
                  </a:lnTo>
                  <a:lnTo>
                    <a:pt x="65658" y="0"/>
                  </a:lnTo>
                  <a:lnTo>
                    <a:pt x="49240" y="6612"/>
                  </a:lnTo>
                  <a:lnTo>
                    <a:pt x="34144" y="18519"/>
                  </a:lnTo>
                  <a:lnTo>
                    <a:pt x="19636" y="35510"/>
                  </a:lnTo>
                  <a:lnTo>
                    <a:pt x="11628" y="57879"/>
                  </a:lnTo>
                  <a:lnTo>
                    <a:pt x="0" y="115699"/>
                  </a:lnTo>
                  <a:lnTo>
                    <a:pt x="2121" y="137193"/>
                  </a:lnTo>
                  <a:lnTo>
                    <a:pt x="15481" y="169024"/>
                  </a:lnTo>
                  <a:lnTo>
                    <a:pt x="34258" y="195093"/>
                  </a:lnTo>
                  <a:lnTo>
                    <a:pt x="60228" y="212046"/>
                  </a:lnTo>
                  <a:lnTo>
                    <a:pt x="121035" y="2217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867722" y="4906055"/>
              <a:ext cx="133523" cy="252909"/>
            </a:xfrm>
            <a:custGeom>
              <a:avLst/>
              <a:gdLst/>
              <a:ahLst/>
              <a:cxnLst/>
              <a:rect l="0" t="0" r="0" b="0"/>
              <a:pathLst>
                <a:path w="133523" h="252909">
                  <a:moveTo>
                    <a:pt x="17708" y="126566"/>
                  </a:moveTo>
                  <a:lnTo>
                    <a:pt x="61671" y="106323"/>
                  </a:lnTo>
                  <a:lnTo>
                    <a:pt x="86366" y="87163"/>
                  </a:lnTo>
                  <a:lnTo>
                    <a:pt x="102912" y="61079"/>
                  </a:lnTo>
                  <a:lnTo>
                    <a:pt x="105099" y="41309"/>
                  </a:lnTo>
                  <a:lnTo>
                    <a:pt x="104045" y="31124"/>
                  </a:lnTo>
                  <a:lnTo>
                    <a:pt x="93515" y="13567"/>
                  </a:lnTo>
                  <a:lnTo>
                    <a:pt x="85793" y="5610"/>
                  </a:lnTo>
                  <a:lnTo>
                    <a:pt x="77136" y="1475"/>
                  </a:lnTo>
                  <a:lnTo>
                    <a:pt x="58159" y="0"/>
                  </a:lnTo>
                  <a:lnTo>
                    <a:pt x="38026" y="9484"/>
                  </a:lnTo>
                  <a:lnTo>
                    <a:pt x="27744" y="16926"/>
                  </a:lnTo>
                  <a:lnTo>
                    <a:pt x="13200" y="37673"/>
                  </a:lnTo>
                  <a:lnTo>
                    <a:pt x="4006" y="62492"/>
                  </a:lnTo>
                  <a:lnTo>
                    <a:pt x="0" y="103942"/>
                  </a:lnTo>
                  <a:lnTo>
                    <a:pt x="8535" y="163518"/>
                  </a:lnTo>
                  <a:lnTo>
                    <a:pt x="21485" y="209774"/>
                  </a:lnTo>
                  <a:lnTo>
                    <a:pt x="34595" y="228278"/>
                  </a:lnTo>
                  <a:lnTo>
                    <a:pt x="43004" y="236488"/>
                  </a:lnTo>
                  <a:lnTo>
                    <a:pt x="64825" y="245610"/>
                  </a:lnTo>
                  <a:lnTo>
                    <a:pt x="100299" y="250746"/>
                  </a:lnTo>
                  <a:lnTo>
                    <a:pt x="133522" y="2529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380270" y="4822052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21057" y="0"/>
                  </a:moveTo>
                  <a:lnTo>
                    <a:pt x="9878" y="22356"/>
                  </a:lnTo>
                  <a:lnTo>
                    <a:pt x="2927" y="69795"/>
                  </a:lnTo>
                  <a:lnTo>
                    <a:pt x="867" y="117126"/>
                  </a:lnTo>
                  <a:lnTo>
                    <a:pt x="257" y="171964"/>
                  </a:lnTo>
                  <a:lnTo>
                    <a:pt x="76" y="221488"/>
                  </a:lnTo>
                  <a:lnTo>
                    <a:pt x="22" y="271386"/>
                  </a:lnTo>
                  <a:lnTo>
                    <a:pt x="7" y="323216"/>
                  </a:lnTo>
                  <a:lnTo>
                    <a:pt x="2" y="35188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285513" y="5001470"/>
              <a:ext cx="200042" cy="20624"/>
            </a:xfrm>
            <a:custGeom>
              <a:avLst/>
              <a:gdLst/>
              <a:ahLst/>
              <a:cxnLst/>
              <a:rect l="0" t="0" r="0" b="0"/>
              <a:pathLst>
                <a:path w="200042" h="20624">
                  <a:moveTo>
                    <a:pt x="200041" y="10095"/>
                  </a:moveTo>
                  <a:lnTo>
                    <a:pt x="162563" y="1761"/>
                  </a:lnTo>
                  <a:lnTo>
                    <a:pt x="111140" y="0"/>
                  </a:lnTo>
                  <a:lnTo>
                    <a:pt x="49856" y="8057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469436" y="4716767"/>
              <a:ext cx="142462" cy="410612"/>
            </a:xfrm>
            <a:custGeom>
              <a:avLst/>
              <a:gdLst/>
              <a:ahLst/>
              <a:cxnLst/>
              <a:rect l="0" t="0" r="0" b="0"/>
              <a:pathLst>
                <a:path w="142462" h="410612">
                  <a:moveTo>
                    <a:pt x="5590" y="0"/>
                  </a:moveTo>
                  <a:lnTo>
                    <a:pt x="1" y="16767"/>
                  </a:lnTo>
                  <a:lnTo>
                    <a:pt x="4045" y="78565"/>
                  </a:lnTo>
                  <a:lnTo>
                    <a:pt x="5132" y="130903"/>
                  </a:lnTo>
                  <a:lnTo>
                    <a:pt x="5454" y="187744"/>
                  </a:lnTo>
                  <a:lnTo>
                    <a:pt x="5550" y="241631"/>
                  </a:lnTo>
                  <a:lnTo>
                    <a:pt x="5578" y="294643"/>
                  </a:lnTo>
                  <a:lnTo>
                    <a:pt x="5586" y="344274"/>
                  </a:lnTo>
                  <a:lnTo>
                    <a:pt x="5589" y="402967"/>
                  </a:lnTo>
                  <a:lnTo>
                    <a:pt x="4420" y="407854"/>
                  </a:lnTo>
                  <a:lnTo>
                    <a:pt x="2470" y="406434"/>
                  </a:lnTo>
                  <a:lnTo>
                    <a:pt x="0" y="400807"/>
                  </a:lnTo>
                  <a:lnTo>
                    <a:pt x="4442" y="350919"/>
                  </a:lnTo>
                  <a:lnTo>
                    <a:pt x="16585" y="297911"/>
                  </a:lnTo>
                  <a:lnTo>
                    <a:pt x="24515" y="276294"/>
                  </a:lnTo>
                  <a:lnTo>
                    <a:pt x="35838" y="258888"/>
                  </a:lnTo>
                  <a:lnTo>
                    <a:pt x="43302" y="254480"/>
                  </a:lnTo>
                  <a:lnTo>
                    <a:pt x="60956" y="252702"/>
                  </a:lnTo>
                  <a:lnTo>
                    <a:pt x="77379" y="258931"/>
                  </a:lnTo>
                  <a:lnTo>
                    <a:pt x="85036" y="263867"/>
                  </a:lnTo>
                  <a:lnTo>
                    <a:pt x="96662" y="278711"/>
                  </a:lnTo>
                  <a:lnTo>
                    <a:pt x="121081" y="340467"/>
                  </a:lnTo>
                  <a:lnTo>
                    <a:pt x="139312" y="400640"/>
                  </a:lnTo>
                  <a:lnTo>
                    <a:pt x="142461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649808" y="4969450"/>
              <a:ext cx="127183" cy="203137"/>
            </a:xfrm>
            <a:custGeom>
              <a:avLst/>
              <a:gdLst/>
              <a:ahLst/>
              <a:cxnLst/>
              <a:rect l="0" t="0" r="0" b="0"/>
              <a:pathLst>
                <a:path w="127183" h="203137">
                  <a:moveTo>
                    <a:pt x="109487" y="0"/>
                  </a:moveTo>
                  <a:lnTo>
                    <a:pt x="78205" y="9576"/>
                  </a:lnTo>
                  <a:lnTo>
                    <a:pt x="39799" y="39404"/>
                  </a:lnTo>
                  <a:lnTo>
                    <a:pt x="23978" y="65488"/>
                  </a:lnTo>
                  <a:lnTo>
                    <a:pt x="888" y="126546"/>
                  </a:lnTo>
                  <a:lnTo>
                    <a:pt x="0" y="147490"/>
                  </a:lnTo>
                  <a:lnTo>
                    <a:pt x="4674" y="167327"/>
                  </a:lnTo>
                  <a:lnTo>
                    <a:pt x="14551" y="183942"/>
                  </a:lnTo>
                  <a:lnTo>
                    <a:pt x="29858" y="196006"/>
                  </a:lnTo>
                  <a:lnTo>
                    <a:pt x="38854" y="200861"/>
                  </a:lnTo>
                  <a:lnTo>
                    <a:pt x="58207" y="203136"/>
                  </a:lnTo>
                  <a:lnTo>
                    <a:pt x="78507" y="199077"/>
                  </a:lnTo>
                  <a:lnTo>
                    <a:pt x="99228" y="189475"/>
                  </a:lnTo>
                  <a:lnTo>
                    <a:pt x="113896" y="174289"/>
                  </a:lnTo>
                  <a:lnTo>
                    <a:pt x="123146" y="154671"/>
                  </a:lnTo>
                  <a:lnTo>
                    <a:pt x="127182" y="118488"/>
                  </a:lnTo>
                  <a:lnTo>
                    <a:pt x="120319" y="85021"/>
                  </a:lnTo>
                  <a:lnTo>
                    <a:pt x="98959" y="42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812371" y="4958922"/>
              <a:ext cx="136438" cy="222026"/>
            </a:xfrm>
            <a:custGeom>
              <a:avLst/>
              <a:gdLst/>
              <a:ahLst/>
              <a:cxnLst/>
              <a:rect l="0" t="0" r="0" b="0"/>
              <a:pathLst>
                <a:path w="136438" h="222026">
                  <a:moveTo>
                    <a:pt x="10095" y="10528"/>
                  </a:moveTo>
                  <a:lnTo>
                    <a:pt x="10095" y="69145"/>
                  </a:lnTo>
                  <a:lnTo>
                    <a:pt x="1762" y="131981"/>
                  </a:lnTo>
                  <a:lnTo>
                    <a:pt x="0" y="192057"/>
                  </a:lnTo>
                  <a:lnTo>
                    <a:pt x="3365" y="202907"/>
                  </a:lnTo>
                  <a:lnTo>
                    <a:pt x="9118" y="211310"/>
                  </a:lnTo>
                  <a:lnTo>
                    <a:pt x="16463" y="218082"/>
                  </a:lnTo>
                  <a:lnTo>
                    <a:pt x="24869" y="221428"/>
                  </a:lnTo>
                  <a:lnTo>
                    <a:pt x="43567" y="222025"/>
                  </a:lnTo>
                  <a:lnTo>
                    <a:pt x="60456" y="215271"/>
                  </a:lnTo>
                  <a:lnTo>
                    <a:pt x="90363" y="191871"/>
                  </a:lnTo>
                  <a:lnTo>
                    <a:pt x="117631" y="156313"/>
                  </a:lnTo>
                  <a:lnTo>
                    <a:pt x="130345" y="124694"/>
                  </a:lnTo>
                  <a:lnTo>
                    <a:pt x="135233" y="69561"/>
                  </a:lnTo>
                  <a:lnTo>
                    <a:pt x="136080" y="29190"/>
                  </a:lnTo>
                  <a:lnTo>
                    <a:pt x="13643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999073" y="4966677"/>
              <a:ext cx="166379" cy="229533"/>
            </a:xfrm>
            <a:custGeom>
              <a:avLst/>
              <a:gdLst/>
              <a:ahLst/>
              <a:cxnLst/>
              <a:rect l="0" t="0" r="0" b="0"/>
              <a:pathLst>
                <a:path w="166379" h="229533">
                  <a:moveTo>
                    <a:pt x="97134" y="13302"/>
                  </a:moveTo>
                  <a:lnTo>
                    <a:pt x="85955" y="2123"/>
                  </a:lnTo>
                  <a:lnTo>
                    <a:pt x="77983" y="0"/>
                  </a:lnTo>
                  <a:lnTo>
                    <a:pt x="56647" y="761"/>
                  </a:lnTo>
                  <a:lnTo>
                    <a:pt x="23916" y="13356"/>
                  </a:lnTo>
                  <a:lnTo>
                    <a:pt x="8831" y="28533"/>
                  </a:lnTo>
                  <a:lnTo>
                    <a:pt x="3170" y="37494"/>
                  </a:lnTo>
                  <a:lnTo>
                    <a:pt x="0" y="56810"/>
                  </a:lnTo>
                  <a:lnTo>
                    <a:pt x="793" y="66873"/>
                  </a:lnTo>
                  <a:lnTo>
                    <a:pt x="4831" y="74753"/>
                  </a:lnTo>
                  <a:lnTo>
                    <a:pt x="18676" y="86627"/>
                  </a:lnTo>
                  <a:lnTo>
                    <a:pt x="51790" y="94300"/>
                  </a:lnTo>
                  <a:lnTo>
                    <a:pt x="103732" y="98062"/>
                  </a:lnTo>
                  <a:lnTo>
                    <a:pt x="126972" y="102836"/>
                  </a:lnTo>
                  <a:lnTo>
                    <a:pt x="145880" y="115096"/>
                  </a:lnTo>
                  <a:lnTo>
                    <a:pt x="154198" y="123278"/>
                  </a:lnTo>
                  <a:lnTo>
                    <a:pt x="163440" y="144848"/>
                  </a:lnTo>
                  <a:lnTo>
                    <a:pt x="166378" y="168863"/>
                  </a:lnTo>
                  <a:lnTo>
                    <a:pt x="163784" y="191235"/>
                  </a:lnTo>
                  <a:lnTo>
                    <a:pt x="155612" y="209757"/>
                  </a:lnTo>
                  <a:lnTo>
                    <a:pt x="150158" y="217971"/>
                  </a:lnTo>
                  <a:lnTo>
                    <a:pt x="141842" y="223448"/>
                  </a:lnTo>
                  <a:lnTo>
                    <a:pt x="120123" y="229532"/>
                  </a:lnTo>
                  <a:lnTo>
                    <a:pt x="87178" y="227369"/>
                  </a:lnTo>
                  <a:lnTo>
                    <a:pt x="68923" y="219187"/>
                  </a:lnTo>
                  <a:lnTo>
                    <a:pt x="12906" y="1817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213838" y="5021324"/>
              <a:ext cx="198225" cy="198777"/>
            </a:xfrm>
            <a:custGeom>
              <a:avLst/>
              <a:gdLst/>
              <a:ahLst/>
              <a:cxnLst/>
              <a:rect l="0" t="0" r="0" b="0"/>
              <a:pathLst>
                <a:path w="198225" h="198777">
                  <a:moveTo>
                    <a:pt x="92939" y="127111"/>
                  </a:moveTo>
                  <a:lnTo>
                    <a:pt x="107593" y="83148"/>
                  </a:lnTo>
                  <a:lnTo>
                    <a:pt x="108031" y="63118"/>
                  </a:lnTo>
                  <a:lnTo>
                    <a:pt x="103156" y="42518"/>
                  </a:lnTo>
                  <a:lnTo>
                    <a:pt x="93191" y="21664"/>
                  </a:lnTo>
                  <a:lnTo>
                    <a:pt x="77844" y="6936"/>
                  </a:lnTo>
                  <a:lnTo>
                    <a:pt x="68837" y="1371"/>
                  </a:lnTo>
                  <a:lnTo>
                    <a:pt x="60493" y="0"/>
                  </a:lnTo>
                  <a:lnTo>
                    <a:pt x="52592" y="1426"/>
                  </a:lnTo>
                  <a:lnTo>
                    <a:pt x="44984" y="4717"/>
                  </a:lnTo>
                  <a:lnTo>
                    <a:pt x="23098" y="26115"/>
                  </a:lnTo>
                  <a:lnTo>
                    <a:pt x="7384" y="54682"/>
                  </a:lnTo>
                  <a:lnTo>
                    <a:pt x="0" y="111418"/>
                  </a:lnTo>
                  <a:lnTo>
                    <a:pt x="1061" y="152357"/>
                  </a:lnTo>
                  <a:lnTo>
                    <a:pt x="9600" y="171867"/>
                  </a:lnTo>
                  <a:lnTo>
                    <a:pt x="27561" y="196004"/>
                  </a:lnTo>
                  <a:lnTo>
                    <a:pt x="35316" y="198776"/>
                  </a:lnTo>
                  <a:lnTo>
                    <a:pt x="53291" y="195617"/>
                  </a:lnTo>
                  <a:lnTo>
                    <a:pt x="69858" y="183294"/>
                  </a:lnTo>
                  <a:lnTo>
                    <a:pt x="83851" y="166119"/>
                  </a:lnTo>
                  <a:lnTo>
                    <a:pt x="109997" y="105782"/>
                  </a:lnTo>
                  <a:lnTo>
                    <a:pt x="117288" y="84876"/>
                  </a:lnTo>
                  <a:lnTo>
                    <a:pt x="120870" y="82576"/>
                  </a:lnTo>
                  <a:lnTo>
                    <a:pt x="124428" y="85723"/>
                  </a:lnTo>
                  <a:lnTo>
                    <a:pt x="154674" y="148827"/>
                  </a:lnTo>
                  <a:lnTo>
                    <a:pt x="162172" y="154456"/>
                  </a:lnTo>
                  <a:lnTo>
                    <a:pt x="170680" y="157040"/>
                  </a:lnTo>
                  <a:lnTo>
                    <a:pt x="198224" y="1586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433126" y="5011704"/>
              <a:ext cx="147393" cy="207152"/>
            </a:xfrm>
            <a:custGeom>
              <a:avLst/>
              <a:gdLst/>
              <a:ahLst/>
              <a:cxnLst/>
              <a:rect l="0" t="0" r="0" b="0"/>
              <a:pathLst>
                <a:path w="147393" h="207152">
                  <a:moveTo>
                    <a:pt x="10521" y="73560"/>
                  </a:moveTo>
                  <a:lnTo>
                    <a:pt x="2188" y="111038"/>
                  </a:lnTo>
                  <a:lnTo>
                    <a:pt x="427" y="162461"/>
                  </a:lnTo>
                  <a:lnTo>
                    <a:pt x="79" y="207151"/>
                  </a:lnTo>
                  <a:lnTo>
                    <a:pt x="0" y="148478"/>
                  </a:lnTo>
                  <a:lnTo>
                    <a:pt x="3114" y="91045"/>
                  </a:lnTo>
                  <a:lnTo>
                    <a:pt x="14648" y="34900"/>
                  </a:lnTo>
                  <a:lnTo>
                    <a:pt x="27563" y="15044"/>
                  </a:lnTo>
                  <a:lnTo>
                    <a:pt x="35921" y="6473"/>
                  </a:lnTo>
                  <a:lnTo>
                    <a:pt x="46171" y="1929"/>
                  </a:lnTo>
                  <a:lnTo>
                    <a:pt x="70040" y="0"/>
                  </a:lnTo>
                  <a:lnTo>
                    <a:pt x="93127" y="6161"/>
                  </a:lnTo>
                  <a:lnTo>
                    <a:pt x="104196" y="11080"/>
                  </a:lnTo>
                  <a:lnTo>
                    <a:pt x="119615" y="25904"/>
                  </a:lnTo>
                  <a:lnTo>
                    <a:pt x="139045" y="64016"/>
                  </a:lnTo>
                  <a:lnTo>
                    <a:pt x="146293" y="121017"/>
                  </a:lnTo>
                  <a:lnTo>
                    <a:pt x="147392" y="1472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625429" y="4785688"/>
              <a:ext cx="165660" cy="436458"/>
            </a:xfrm>
            <a:custGeom>
              <a:avLst/>
              <a:gdLst/>
              <a:ahLst/>
              <a:cxnLst/>
              <a:rect l="0" t="0" r="0" b="0"/>
              <a:pathLst>
                <a:path w="165660" h="436458">
                  <a:moveTo>
                    <a:pt x="70902" y="362747"/>
                  </a:moveTo>
                  <a:lnTo>
                    <a:pt x="82081" y="340390"/>
                  </a:lnTo>
                  <a:lnTo>
                    <a:pt x="84449" y="320055"/>
                  </a:lnTo>
                  <a:lnTo>
                    <a:pt x="80433" y="300489"/>
                  </a:lnTo>
                  <a:lnTo>
                    <a:pt x="70849" y="283994"/>
                  </a:lnTo>
                  <a:lnTo>
                    <a:pt x="63848" y="279829"/>
                  </a:lnTo>
                  <a:lnTo>
                    <a:pt x="46711" y="278322"/>
                  </a:lnTo>
                  <a:lnTo>
                    <a:pt x="38397" y="281897"/>
                  </a:lnTo>
                  <a:lnTo>
                    <a:pt x="22920" y="295228"/>
                  </a:lnTo>
                  <a:lnTo>
                    <a:pt x="6643" y="328053"/>
                  </a:lnTo>
                  <a:lnTo>
                    <a:pt x="0" y="367416"/>
                  </a:lnTo>
                  <a:lnTo>
                    <a:pt x="3621" y="403125"/>
                  </a:lnTo>
                  <a:lnTo>
                    <a:pt x="12144" y="422027"/>
                  </a:lnTo>
                  <a:lnTo>
                    <a:pt x="17692" y="430343"/>
                  </a:lnTo>
                  <a:lnTo>
                    <a:pt x="26070" y="434717"/>
                  </a:lnTo>
                  <a:lnTo>
                    <a:pt x="47857" y="436457"/>
                  </a:lnTo>
                  <a:lnTo>
                    <a:pt x="66899" y="430212"/>
                  </a:lnTo>
                  <a:lnTo>
                    <a:pt x="75252" y="425271"/>
                  </a:lnTo>
                  <a:lnTo>
                    <a:pt x="98188" y="395960"/>
                  </a:lnTo>
                  <a:lnTo>
                    <a:pt x="126898" y="335729"/>
                  </a:lnTo>
                  <a:lnTo>
                    <a:pt x="146895" y="283642"/>
                  </a:lnTo>
                  <a:lnTo>
                    <a:pt x="159580" y="224275"/>
                  </a:lnTo>
                  <a:lnTo>
                    <a:pt x="163858" y="163400"/>
                  </a:lnTo>
                  <a:lnTo>
                    <a:pt x="165125" y="107799"/>
                  </a:lnTo>
                  <a:lnTo>
                    <a:pt x="164331" y="56620"/>
                  </a:lnTo>
                  <a:lnTo>
                    <a:pt x="156037" y="19359"/>
                  </a:lnTo>
                  <a:lnTo>
                    <a:pt x="145395" y="1120"/>
                  </a:lnTo>
                  <a:lnTo>
                    <a:pt x="139282" y="0"/>
                  </a:lnTo>
                  <a:lnTo>
                    <a:pt x="132866" y="3932"/>
                  </a:lnTo>
                  <a:lnTo>
                    <a:pt x="126250" y="11233"/>
                  </a:lnTo>
                  <a:lnTo>
                    <a:pt x="111349" y="49454"/>
                  </a:lnTo>
                  <a:lnTo>
                    <a:pt x="105408" y="112432"/>
                  </a:lnTo>
                  <a:lnTo>
                    <a:pt x="111168" y="167333"/>
                  </a:lnTo>
                  <a:lnTo>
                    <a:pt x="118240" y="222631"/>
                  </a:lnTo>
                  <a:lnTo>
                    <a:pt x="123666" y="282990"/>
                  </a:lnTo>
                  <a:lnTo>
                    <a:pt x="134791" y="338067"/>
                  </a:lnTo>
                  <a:lnTo>
                    <a:pt x="147934" y="372202"/>
                  </a:lnTo>
                  <a:lnTo>
                    <a:pt x="165659" y="4048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928087" y="4874694"/>
              <a:ext cx="10401" cy="326384"/>
            </a:xfrm>
            <a:custGeom>
              <a:avLst/>
              <a:gdLst/>
              <a:ahLst/>
              <a:cxnLst/>
              <a:rect l="0" t="0" r="0" b="0"/>
              <a:pathLst>
                <a:path w="10401" h="326384">
                  <a:moveTo>
                    <a:pt x="10400" y="0"/>
                  </a:moveTo>
                  <a:lnTo>
                    <a:pt x="7280" y="54144"/>
                  </a:lnTo>
                  <a:lnTo>
                    <a:pt x="1335" y="114680"/>
                  </a:lnTo>
                  <a:lnTo>
                    <a:pt x="305" y="165651"/>
                  </a:lnTo>
                  <a:lnTo>
                    <a:pt x="0" y="217797"/>
                  </a:lnTo>
                  <a:lnTo>
                    <a:pt x="1066" y="278245"/>
                  </a:lnTo>
                  <a:lnTo>
                    <a:pt x="1040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812145" y="4990507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45897" y="0"/>
                  </a:lnTo>
                  <a:lnTo>
                    <a:pt x="85361" y="0"/>
                  </a:lnTo>
                  <a:lnTo>
                    <a:pt x="2571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025607" y="4800994"/>
              <a:ext cx="127436" cy="389556"/>
            </a:xfrm>
            <a:custGeom>
              <a:avLst/>
              <a:gdLst/>
              <a:ahLst/>
              <a:cxnLst/>
              <a:rect l="0" t="0" r="0" b="0"/>
              <a:pathLst>
                <a:path w="127436" h="389556">
                  <a:moveTo>
                    <a:pt x="7636" y="0"/>
                  </a:moveTo>
                  <a:lnTo>
                    <a:pt x="2047" y="16768"/>
                  </a:lnTo>
                  <a:lnTo>
                    <a:pt x="5319" y="70686"/>
                  </a:lnTo>
                  <a:lnTo>
                    <a:pt x="6950" y="120511"/>
                  </a:lnTo>
                  <a:lnTo>
                    <a:pt x="7433" y="173488"/>
                  </a:lnTo>
                  <a:lnTo>
                    <a:pt x="8746" y="231948"/>
                  </a:lnTo>
                  <a:lnTo>
                    <a:pt x="13685" y="285665"/>
                  </a:lnTo>
                  <a:lnTo>
                    <a:pt x="12298" y="343210"/>
                  </a:lnTo>
                  <a:lnTo>
                    <a:pt x="14254" y="355149"/>
                  </a:lnTo>
                  <a:lnTo>
                    <a:pt x="13218" y="359599"/>
                  </a:lnTo>
                  <a:lnTo>
                    <a:pt x="10188" y="359056"/>
                  </a:lnTo>
                  <a:lnTo>
                    <a:pt x="5828" y="355184"/>
                  </a:lnTo>
                  <a:lnTo>
                    <a:pt x="984" y="338404"/>
                  </a:lnTo>
                  <a:lnTo>
                    <a:pt x="0" y="316518"/>
                  </a:lnTo>
                  <a:lnTo>
                    <a:pt x="3463" y="295093"/>
                  </a:lnTo>
                  <a:lnTo>
                    <a:pt x="12020" y="276992"/>
                  </a:lnTo>
                  <a:lnTo>
                    <a:pt x="17578" y="268889"/>
                  </a:lnTo>
                  <a:lnTo>
                    <a:pt x="25962" y="263488"/>
                  </a:lnTo>
                  <a:lnTo>
                    <a:pt x="47757" y="257486"/>
                  </a:lnTo>
                  <a:lnTo>
                    <a:pt x="57780" y="258225"/>
                  </a:lnTo>
                  <a:lnTo>
                    <a:pt x="75156" y="265285"/>
                  </a:lnTo>
                  <a:lnTo>
                    <a:pt x="98092" y="282414"/>
                  </a:lnTo>
                  <a:lnTo>
                    <a:pt x="114117" y="307896"/>
                  </a:lnTo>
                  <a:lnTo>
                    <a:pt x="126274" y="343263"/>
                  </a:lnTo>
                  <a:lnTo>
                    <a:pt x="127435" y="363522"/>
                  </a:lnTo>
                  <a:lnTo>
                    <a:pt x="12345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219650" y="4969450"/>
              <a:ext cx="169198" cy="274455"/>
            </a:xfrm>
            <a:custGeom>
              <a:avLst/>
              <a:gdLst/>
              <a:ahLst/>
              <a:cxnLst/>
              <a:rect l="0" t="0" r="0" b="0"/>
              <a:pathLst>
                <a:path w="169198" h="274455">
                  <a:moveTo>
                    <a:pt x="97863" y="0"/>
                  </a:moveTo>
                  <a:lnTo>
                    <a:pt x="75506" y="0"/>
                  </a:lnTo>
                  <a:lnTo>
                    <a:pt x="44835" y="11179"/>
                  </a:lnTo>
                  <a:lnTo>
                    <a:pt x="19109" y="29309"/>
                  </a:lnTo>
                  <a:lnTo>
                    <a:pt x="2259" y="55088"/>
                  </a:lnTo>
                  <a:lnTo>
                    <a:pt x="0" y="74786"/>
                  </a:lnTo>
                  <a:lnTo>
                    <a:pt x="1035" y="84953"/>
                  </a:lnTo>
                  <a:lnTo>
                    <a:pt x="6405" y="91730"/>
                  </a:lnTo>
                  <a:lnTo>
                    <a:pt x="24850" y="99261"/>
                  </a:lnTo>
                  <a:lnTo>
                    <a:pt x="88349" y="107612"/>
                  </a:lnTo>
                  <a:lnTo>
                    <a:pt x="113521" y="114508"/>
                  </a:lnTo>
                  <a:lnTo>
                    <a:pt x="132508" y="125372"/>
                  </a:lnTo>
                  <a:lnTo>
                    <a:pt x="145626" y="141119"/>
                  </a:lnTo>
                  <a:lnTo>
                    <a:pt x="163580" y="179824"/>
                  </a:lnTo>
                  <a:lnTo>
                    <a:pt x="169197" y="216408"/>
                  </a:lnTo>
                  <a:lnTo>
                    <a:pt x="164272" y="236952"/>
                  </a:lnTo>
                  <a:lnTo>
                    <a:pt x="159683" y="245706"/>
                  </a:lnTo>
                  <a:lnTo>
                    <a:pt x="130868" y="269204"/>
                  </a:lnTo>
                  <a:lnTo>
                    <a:pt x="109023" y="274454"/>
                  </a:lnTo>
                  <a:lnTo>
                    <a:pt x="66277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726466" y="452725"/>
            <a:ext cx="5843317" cy="967955"/>
            <a:chOff x="726466" y="452725"/>
            <a:chExt cx="5843317" cy="967955"/>
          </a:xfrm>
        </p:grpSpPr>
        <p:sp>
          <p:nvSpPr>
            <p:cNvPr id="2" name="Freeform 1"/>
            <p:cNvSpPr/>
            <p:nvPr/>
          </p:nvSpPr>
          <p:spPr>
            <a:xfrm>
              <a:off x="779583" y="452725"/>
              <a:ext cx="336438" cy="683498"/>
            </a:xfrm>
            <a:custGeom>
              <a:avLst/>
              <a:gdLst/>
              <a:ahLst/>
              <a:cxnLst/>
              <a:rect l="0" t="0" r="0" b="0"/>
              <a:pathLst>
                <a:path w="336438" h="683498">
                  <a:moveTo>
                    <a:pt x="41639" y="0"/>
                  </a:moveTo>
                  <a:lnTo>
                    <a:pt x="33306" y="37478"/>
                  </a:lnTo>
                  <a:lnTo>
                    <a:pt x="31544" y="88901"/>
                  </a:lnTo>
                  <a:lnTo>
                    <a:pt x="31239" y="146964"/>
                  </a:lnTo>
                  <a:lnTo>
                    <a:pt x="31149" y="199263"/>
                  </a:lnTo>
                  <a:lnTo>
                    <a:pt x="31118" y="258856"/>
                  </a:lnTo>
                  <a:lnTo>
                    <a:pt x="31112" y="315688"/>
                  </a:lnTo>
                  <a:lnTo>
                    <a:pt x="25522" y="371974"/>
                  </a:lnTo>
                  <a:lnTo>
                    <a:pt x="22778" y="412546"/>
                  </a:lnTo>
                  <a:lnTo>
                    <a:pt x="18113" y="472406"/>
                  </a:lnTo>
                  <a:lnTo>
                    <a:pt x="11646" y="529662"/>
                  </a:lnTo>
                  <a:lnTo>
                    <a:pt x="3133" y="579967"/>
                  </a:lnTo>
                  <a:lnTo>
                    <a:pt x="238" y="640683"/>
                  </a:lnTo>
                  <a:lnTo>
                    <a:pt x="0" y="655239"/>
                  </a:lnTo>
                  <a:lnTo>
                    <a:pt x="3352" y="666113"/>
                  </a:lnTo>
                  <a:lnTo>
                    <a:pt x="9095" y="674533"/>
                  </a:lnTo>
                  <a:lnTo>
                    <a:pt x="16434" y="681315"/>
                  </a:lnTo>
                  <a:lnTo>
                    <a:pt x="24836" y="683497"/>
                  </a:lnTo>
                  <a:lnTo>
                    <a:pt x="84963" y="669971"/>
                  </a:lnTo>
                  <a:lnTo>
                    <a:pt x="134285" y="659684"/>
                  </a:lnTo>
                  <a:lnTo>
                    <a:pt x="191532" y="649227"/>
                  </a:lnTo>
                  <a:lnTo>
                    <a:pt x="241770" y="638720"/>
                  </a:lnTo>
                  <a:lnTo>
                    <a:pt x="298327" y="625859"/>
                  </a:lnTo>
                  <a:lnTo>
                    <a:pt x="336437" y="6211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73865" y="789637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9065"/>
                  </a:lnTo>
                  <a:lnTo>
                    <a:pt x="3218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63336" y="536953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7350" y="3119"/>
                  </a:lnTo>
                  <a:lnTo>
                    <a:pt x="96804" y="9553"/>
                  </a:lnTo>
                  <a:lnTo>
                    <a:pt x="33473" y="159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44317" y="926424"/>
              <a:ext cx="277031" cy="494256"/>
            </a:xfrm>
            <a:custGeom>
              <a:avLst/>
              <a:gdLst/>
              <a:ahLst/>
              <a:cxnLst/>
              <a:rect l="0" t="0" r="0" b="0"/>
              <a:pathLst>
                <a:path w="277031" h="494256">
                  <a:moveTo>
                    <a:pt x="140159" y="115897"/>
                  </a:moveTo>
                  <a:lnTo>
                    <a:pt x="148492" y="78419"/>
                  </a:lnTo>
                  <a:lnTo>
                    <a:pt x="146918" y="43571"/>
                  </a:lnTo>
                  <a:lnTo>
                    <a:pt x="144665" y="32585"/>
                  </a:lnTo>
                  <a:lnTo>
                    <a:pt x="132803" y="14138"/>
                  </a:lnTo>
                  <a:lnTo>
                    <a:pt x="124727" y="5944"/>
                  </a:lnTo>
                  <a:lnTo>
                    <a:pt x="115833" y="1651"/>
                  </a:lnTo>
                  <a:lnTo>
                    <a:pt x="96592" y="0"/>
                  </a:lnTo>
                  <a:lnTo>
                    <a:pt x="66029" y="5648"/>
                  </a:lnTo>
                  <a:lnTo>
                    <a:pt x="48331" y="17764"/>
                  </a:lnTo>
                  <a:lnTo>
                    <a:pt x="11863" y="56961"/>
                  </a:lnTo>
                  <a:lnTo>
                    <a:pt x="2030" y="75665"/>
                  </a:lnTo>
                  <a:lnTo>
                    <a:pt x="0" y="98796"/>
                  </a:lnTo>
                  <a:lnTo>
                    <a:pt x="4167" y="122334"/>
                  </a:lnTo>
                  <a:lnTo>
                    <a:pt x="13818" y="140595"/>
                  </a:lnTo>
                  <a:lnTo>
                    <a:pt x="22006" y="145230"/>
                  </a:lnTo>
                  <a:lnTo>
                    <a:pt x="43583" y="147261"/>
                  </a:lnTo>
                  <a:lnTo>
                    <a:pt x="65651" y="141145"/>
                  </a:lnTo>
                  <a:lnTo>
                    <a:pt x="85987" y="129458"/>
                  </a:lnTo>
                  <a:lnTo>
                    <a:pt x="102825" y="112565"/>
                  </a:lnTo>
                  <a:lnTo>
                    <a:pt x="108251" y="112506"/>
                  </a:lnTo>
                  <a:lnTo>
                    <a:pt x="111868" y="118316"/>
                  </a:lnTo>
                  <a:lnTo>
                    <a:pt x="123262" y="169667"/>
                  </a:lnTo>
                  <a:lnTo>
                    <a:pt x="127744" y="224635"/>
                  </a:lnTo>
                  <a:lnTo>
                    <a:pt x="134661" y="285376"/>
                  </a:lnTo>
                  <a:lnTo>
                    <a:pt x="138530" y="336649"/>
                  </a:lnTo>
                  <a:lnTo>
                    <a:pt x="139677" y="392655"/>
                  </a:lnTo>
                  <a:lnTo>
                    <a:pt x="140016" y="448113"/>
                  </a:lnTo>
                  <a:lnTo>
                    <a:pt x="134065" y="494255"/>
                  </a:lnTo>
                  <a:lnTo>
                    <a:pt x="162605" y="435898"/>
                  </a:lnTo>
                  <a:lnTo>
                    <a:pt x="197664" y="397203"/>
                  </a:lnTo>
                  <a:lnTo>
                    <a:pt x="226998" y="376931"/>
                  </a:lnTo>
                  <a:lnTo>
                    <a:pt x="265760" y="359008"/>
                  </a:lnTo>
                  <a:lnTo>
                    <a:pt x="277030" y="3475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63115" y="947564"/>
              <a:ext cx="142461" cy="163529"/>
            </a:xfrm>
            <a:custGeom>
              <a:avLst/>
              <a:gdLst/>
              <a:ahLst/>
              <a:cxnLst/>
              <a:rect l="0" t="0" r="0" b="0"/>
              <a:pathLst>
                <a:path w="142461" h="163529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10873" y="124607"/>
                  </a:lnTo>
                  <a:lnTo>
                    <a:pt x="25742" y="151825"/>
                  </a:lnTo>
                  <a:lnTo>
                    <a:pt x="34232" y="157368"/>
                  </a:lnTo>
                  <a:lnTo>
                    <a:pt x="56144" y="163528"/>
                  </a:lnTo>
                  <a:lnTo>
                    <a:pt x="66199" y="161661"/>
                  </a:lnTo>
                  <a:lnTo>
                    <a:pt x="83609" y="150229"/>
                  </a:lnTo>
                  <a:lnTo>
                    <a:pt x="112681" y="121529"/>
                  </a:lnTo>
                  <a:lnTo>
                    <a:pt x="134754" y="73066"/>
                  </a:lnTo>
                  <a:lnTo>
                    <a:pt x="14246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79274" y="979150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7236" y="27556"/>
                  </a:lnTo>
                  <a:lnTo>
                    <a:pt x="9878" y="86898"/>
                  </a:lnTo>
                  <a:lnTo>
                    <a:pt x="13456" y="125183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79274" y="8633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42445" y="905450"/>
              <a:ext cx="168457" cy="228679"/>
            </a:xfrm>
            <a:custGeom>
              <a:avLst/>
              <a:gdLst/>
              <a:ahLst/>
              <a:cxnLst/>
              <a:rect l="0" t="0" r="0" b="0"/>
              <a:pathLst>
                <a:path w="168457" h="228679">
                  <a:moveTo>
                    <a:pt x="0" y="52643"/>
                  </a:moveTo>
                  <a:lnTo>
                    <a:pt x="19786" y="106787"/>
                  </a:lnTo>
                  <a:lnTo>
                    <a:pt x="40433" y="161734"/>
                  </a:lnTo>
                  <a:lnTo>
                    <a:pt x="65607" y="217094"/>
                  </a:lnTo>
                  <a:lnTo>
                    <a:pt x="71814" y="225448"/>
                  </a:lnTo>
                  <a:lnTo>
                    <a:pt x="78292" y="228678"/>
                  </a:lnTo>
                  <a:lnTo>
                    <a:pt x="84950" y="228491"/>
                  </a:lnTo>
                  <a:lnTo>
                    <a:pt x="91728" y="226027"/>
                  </a:lnTo>
                  <a:lnTo>
                    <a:pt x="102379" y="210811"/>
                  </a:lnTo>
                  <a:lnTo>
                    <a:pt x="122450" y="150724"/>
                  </a:lnTo>
                  <a:lnTo>
                    <a:pt x="140330" y="89605"/>
                  </a:lnTo>
                  <a:lnTo>
                    <a:pt x="157921" y="32294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54050" y="949683"/>
              <a:ext cx="209536" cy="207587"/>
            </a:xfrm>
            <a:custGeom>
              <a:avLst/>
              <a:gdLst/>
              <a:ahLst/>
              <a:cxnLst/>
              <a:rect l="0" t="0" r="0" b="0"/>
              <a:pathLst>
                <a:path w="209536" h="207587">
                  <a:moveTo>
                    <a:pt x="83193" y="134752"/>
                  </a:moveTo>
                  <a:lnTo>
                    <a:pt x="99982" y="78537"/>
                  </a:lnTo>
                  <a:lnTo>
                    <a:pt x="102353" y="49326"/>
                  </a:lnTo>
                  <a:lnTo>
                    <a:pt x="97168" y="23085"/>
                  </a:lnTo>
                  <a:lnTo>
                    <a:pt x="92510" y="11175"/>
                  </a:lnTo>
                  <a:lnTo>
                    <a:pt x="84725" y="4404"/>
                  </a:lnTo>
                  <a:lnTo>
                    <a:pt x="74856" y="1060"/>
                  </a:lnTo>
                  <a:lnTo>
                    <a:pt x="63597" y="0"/>
                  </a:lnTo>
                  <a:lnTo>
                    <a:pt x="53751" y="2804"/>
                  </a:lnTo>
                  <a:lnTo>
                    <a:pt x="36573" y="15277"/>
                  </a:lnTo>
                  <a:lnTo>
                    <a:pt x="19337" y="42030"/>
                  </a:lnTo>
                  <a:lnTo>
                    <a:pt x="4202" y="90917"/>
                  </a:lnTo>
                  <a:lnTo>
                    <a:pt x="0" y="148753"/>
                  </a:lnTo>
                  <a:lnTo>
                    <a:pt x="1765" y="178409"/>
                  </a:lnTo>
                  <a:lnTo>
                    <a:pt x="10348" y="199389"/>
                  </a:lnTo>
                  <a:lnTo>
                    <a:pt x="17082" y="204749"/>
                  </a:lnTo>
                  <a:lnTo>
                    <a:pt x="25081" y="207153"/>
                  </a:lnTo>
                  <a:lnTo>
                    <a:pt x="33923" y="207586"/>
                  </a:lnTo>
                  <a:lnTo>
                    <a:pt x="49987" y="201828"/>
                  </a:lnTo>
                  <a:lnTo>
                    <a:pt x="64925" y="190300"/>
                  </a:lnTo>
                  <a:lnTo>
                    <a:pt x="100646" y="144276"/>
                  </a:lnTo>
                  <a:lnTo>
                    <a:pt x="108497" y="120658"/>
                  </a:lnTo>
                  <a:lnTo>
                    <a:pt x="111987" y="103921"/>
                  </a:lnTo>
                  <a:lnTo>
                    <a:pt x="112917" y="106009"/>
                  </a:lnTo>
                  <a:lnTo>
                    <a:pt x="113538" y="112081"/>
                  </a:lnTo>
                  <a:lnTo>
                    <a:pt x="120466" y="125066"/>
                  </a:lnTo>
                  <a:lnTo>
                    <a:pt x="143978" y="152466"/>
                  </a:lnTo>
                  <a:lnTo>
                    <a:pt x="152962" y="155920"/>
                  </a:lnTo>
                  <a:lnTo>
                    <a:pt x="209535" y="1558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63778" y="642238"/>
              <a:ext cx="20865" cy="473783"/>
            </a:xfrm>
            <a:custGeom>
              <a:avLst/>
              <a:gdLst/>
              <a:ahLst/>
              <a:cxnLst/>
              <a:rect l="0" t="0" r="0" b="0"/>
              <a:pathLst>
                <a:path w="20865" h="473783">
                  <a:moveTo>
                    <a:pt x="10336" y="0"/>
                  </a:moveTo>
                  <a:lnTo>
                    <a:pt x="2002" y="60383"/>
                  </a:lnTo>
                  <a:lnTo>
                    <a:pt x="458" y="114987"/>
                  </a:lnTo>
                  <a:lnTo>
                    <a:pt x="0" y="165092"/>
                  </a:lnTo>
                  <a:lnTo>
                    <a:pt x="5434" y="223943"/>
                  </a:lnTo>
                  <a:lnTo>
                    <a:pt x="9367" y="280629"/>
                  </a:lnTo>
                  <a:lnTo>
                    <a:pt x="13264" y="333766"/>
                  </a:lnTo>
                  <a:lnTo>
                    <a:pt x="19363" y="389583"/>
                  </a:lnTo>
                  <a:lnTo>
                    <a:pt x="20567" y="445019"/>
                  </a:lnTo>
                  <a:lnTo>
                    <a:pt x="20864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58342" y="947844"/>
              <a:ext cx="105285" cy="173691"/>
            </a:xfrm>
            <a:custGeom>
              <a:avLst/>
              <a:gdLst/>
              <a:ahLst/>
              <a:cxnLst/>
              <a:rect l="0" t="0" r="0" b="0"/>
              <a:pathLst>
                <a:path w="105285" h="173691">
                  <a:moveTo>
                    <a:pt x="0" y="115534"/>
                  </a:moveTo>
                  <a:lnTo>
                    <a:pt x="60873" y="81205"/>
                  </a:lnTo>
                  <a:lnTo>
                    <a:pt x="83547" y="58959"/>
                  </a:lnTo>
                  <a:lnTo>
                    <a:pt x="90793" y="49741"/>
                  </a:lnTo>
                  <a:lnTo>
                    <a:pt x="94453" y="40087"/>
                  </a:lnTo>
                  <a:lnTo>
                    <a:pt x="95401" y="20001"/>
                  </a:lnTo>
                  <a:lnTo>
                    <a:pt x="91677" y="12071"/>
                  </a:lnTo>
                  <a:lnTo>
                    <a:pt x="78180" y="140"/>
                  </a:lnTo>
                  <a:lnTo>
                    <a:pt x="69667" y="0"/>
                  </a:lnTo>
                  <a:lnTo>
                    <a:pt x="50850" y="9203"/>
                  </a:lnTo>
                  <a:lnTo>
                    <a:pt x="26115" y="28526"/>
                  </a:lnTo>
                  <a:lnTo>
                    <a:pt x="9557" y="54659"/>
                  </a:lnTo>
                  <a:lnTo>
                    <a:pt x="2832" y="95807"/>
                  </a:lnTo>
                  <a:lnTo>
                    <a:pt x="7497" y="121974"/>
                  </a:lnTo>
                  <a:lnTo>
                    <a:pt x="23278" y="153317"/>
                  </a:lnTo>
                  <a:lnTo>
                    <a:pt x="29557" y="161780"/>
                  </a:lnTo>
                  <a:lnTo>
                    <a:pt x="38422" y="167421"/>
                  </a:lnTo>
                  <a:lnTo>
                    <a:pt x="60750" y="173690"/>
                  </a:lnTo>
                  <a:lnTo>
                    <a:pt x="80032" y="173356"/>
                  </a:lnTo>
                  <a:lnTo>
                    <a:pt x="105284" y="1681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05741" y="967085"/>
              <a:ext cx="157928" cy="191050"/>
            </a:xfrm>
            <a:custGeom>
              <a:avLst/>
              <a:gdLst/>
              <a:ahLst/>
              <a:cxnLst/>
              <a:rect l="0" t="0" r="0" b="0"/>
              <a:pathLst>
                <a:path w="157928" h="191050">
                  <a:moveTo>
                    <a:pt x="0" y="54179"/>
                  </a:moveTo>
                  <a:lnTo>
                    <a:pt x="8333" y="103110"/>
                  </a:lnTo>
                  <a:lnTo>
                    <a:pt x="16305" y="161098"/>
                  </a:lnTo>
                  <a:lnTo>
                    <a:pt x="15549" y="160553"/>
                  </a:lnTo>
                  <a:lnTo>
                    <a:pt x="13875" y="156681"/>
                  </a:lnTo>
                  <a:lnTo>
                    <a:pt x="10969" y="101024"/>
                  </a:lnTo>
                  <a:lnTo>
                    <a:pt x="16204" y="46665"/>
                  </a:lnTo>
                  <a:lnTo>
                    <a:pt x="30797" y="18547"/>
                  </a:lnTo>
                  <a:lnTo>
                    <a:pt x="46443" y="5977"/>
                  </a:lnTo>
                  <a:lnTo>
                    <a:pt x="55528" y="987"/>
                  </a:lnTo>
                  <a:lnTo>
                    <a:pt x="63925" y="0"/>
                  </a:lnTo>
                  <a:lnTo>
                    <a:pt x="79493" y="5143"/>
                  </a:lnTo>
                  <a:lnTo>
                    <a:pt x="94212" y="21467"/>
                  </a:lnTo>
                  <a:lnTo>
                    <a:pt x="128610" y="83493"/>
                  </a:lnTo>
                  <a:lnTo>
                    <a:pt x="146460" y="135532"/>
                  </a:lnTo>
                  <a:lnTo>
                    <a:pt x="157927" y="1910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26839" y="663295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0" y="0"/>
                  </a:moveTo>
                  <a:lnTo>
                    <a:pt x="0" y="44367"/>
                  </a:lnTo>
                  <a:lnTo>
                    <a:pt x="0" y="104263"/>
                  </a:lnTo>
                  <a:lnTo>
                    <a:pt x="1170" y="160094"/>
                  </a:lnTo>
                  <a:lnTo>
                    <a:pt x="7236" y="212512"/>
                  </a:lnTo>
                  <a:lnTo>
                    <a:pt x="9878" y="275858"/>
                  </a:lnTo>
                  <a:lnTo>
                    <a:pt x="15989" y="338760"/>
                  </a:lnTo>
                  <a:lnTo>
                    <a:pt x="20056" y="396245"/>
                  </a:lnTo>
                  <a:lnTo>
                    <a:pt x="20859" y="452660"/>
                  </a:lnTo>
                  <a:lnTo>
                    <a:pt x="20998" y="491700"/>
                  </a:lnTo>
                  <a:lnTo>
                    <a:pt x="21057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58383" y="821222"/>
              <a:ext cx="294799" cy="52644"/>
            </a:xfrm>
            <a:custGeom>
              <a:avLst/>
              <a:gdLst/>
              <a:ahLst/>
              <a:cxnLst/>
              <a:rect l="0" t="0" r="0" b="0"/>
              <a:pathLst>
                <a:path w="294799" h="52644">
                  <a:moveTo>
                    <a:pt x="294798" y="0"/>
                  </a:moveTo>
                  <a:lnTo>
                    <a:pt x="241770" y="14654"/>
                  </a:lnTo>
                  <a:lnTo>
                    <a:pt x="185494" y="28198"/>
                  </a:lnTo>
                  <a:lnTo>
                    <a:pt x="128798" y="39019"/>
                  </a:lnTo>
                  <a:lnTo>
                    <a:pt x="77547" y="44317"/>
                  </a:lnTo>
                  <a:lnTo>
                    <a:pt x="35845" y="5017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26466" y="1210789"/>
              <a:ext cx="1842488" cy="52631"/>
            </a:xfrm>
            <a:custGeom>
              <a:avLst/>
              <a:gdLst/>
              <a:ahLst/>
              <a:cxnLst/>
              <a:rect l="0" t="0" r="0" b="0"/>
              <a:pathLst>
                <a:path w="1842488" h="52631">
                  <a:moveTo>
                    <a:pt x="1842487" y="10516"/>
                  </a:moveTo>
                  <a:lnTo>
                    <a:pt x="1793556" y="7397"/>
                  </a:lnTo>
                  <a:lnTo>
                    <a:pt x="1745711" y="2183"/>
                  </a:lnTo>
                  <a:lnTo>
                    <a:pt x="1688250" y="638"/>
                  </a:lnTo>
                  <a:lnTo>
                    <a:pt x="1631841" y="3300"/>
                  </a:lnTo>
                  <a:lnTo>
                    <a:pt x="1604977" y="6139"/>
                  </a:lnTo>
                  <a:lnTo>
                    <a:pt x="1542711" y="6618"/>
                  </a:lnTo>
                  <a:lnTo>
                    <a:pt x="1484863" y="3772"/>
                  </a:lnTo>
                  <a:lnTo>
                    <a:pt x="1432628" y="6698"/>
                  </a:lnTo>
                  <a:lnTo>
                    <a:pt x="1371886" y="2526"/>
                  </a:lnTo>
                  <a:lnTo>
                    <a:pt x="1323114" y="740"/>
                  </a:lnTo>
                  <a:lnTo>
                    <a:pt x="1261000" y="3256"/>
                  </a:lnTo>
                  <a:lnTo>
                    <a:pt x="1210060" y="5245"/>
                  </a:lnTo>
                  <a:lnTo>
                    <a:pt x="1157922" y="1546"/>
                  </a:lnTo>
                  <a:lnTo>
                    <a:pt x="1105429" y="449"/>
                  </a:lnTo>
                  <a:lnTo>
                    <a:pt x="1055950" y="125"/>
                  </a:lnTo>
                  <a:lnTo>
                    <a:pt x="1008535" y="28"/>
                  </a:lnTo>
                  <a:lnTo>
                    <a:pt x="957441" y="0"/>
                  </a:lnTo>
                  <a:lnTo>
                    <a:pt x="908377" y="3111"/>
                  </a:lnTo>
                  <a:lnTo>
                    <a:pt x="861084" y="8322"/>
                  </a:lnTo>
                  <a:lnTo>
                    <a:pt x="810027" y="9866"/>
                  </a:lnTo>
                  <a:lnTo>
                    <a:pt x="760973" y="10324"/>
                  </a:lnTo>
                  <a:lnTo>
                    <a:pt x="713684" y="10459"/>
                  </a:lnTo>
                  <a:lnTo>
                    <a:pt x="662627" y="10499"/>
                  </a:lnTo>
                  <a:lnTo>
                    <a:pt x="610455" y="10511"/>
                  </a:lnTo>
                  <a:lnTo>
                    <a:pt x="557952" y="10515"/>
                  </a:lnTo>
                  <a:lnTo>
                    <a:pt x="508470" y="13635"/>
                  </a:lnTo>
                  <a:lnTo>
                    <a:pt x="461053" y="18849"/>
                  </a:lnTo>
                  <a:lnTo>
                    <a:pt x="398218" y="26200"/>
                  </a:lnTo>
                  <a:lnTo>
                    <a:pt x="349357" y="29981"/>
                  </a:lnTo>
                  <a:lnTo>
                    <a:pt x="287681" y="32429"/>
                  </a:lnTo>
                  <a:lnTo>
                    <a:pt x="238747" y="38716"/>
                  </a:lnTo>
                  <a:lnTo>
                    <a:pt x="179697" y="41433"/>
                  </a:lnTo>
                  <a:lnTo>
                    <a:pt x="122973" y="47559"/>
                  </a:lnTo>
                  <a:lnTo>
                    <a:pt x="65538" y="51629"/>
                  </a:lnTo>
                  <a:lnTo>
                    <a:pt x="14679" y="52432"/>
                  </a:lnTo>
                  <a:lnTo>
                    <a:pt x="0" y="526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05865" y="894922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46668" y="105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05948" y="770911"/>
              <a:ext cx="350508" cy="358134"/>
            </a:xfrm>
            <a:custGeom>
              <a:avLst/>
              <a:gdLst/>
              <a:ahLst/>
              <a:cxnLst/>
              <a:rect l="0" t="0" r="0" b="0"/>
              <a:pathLst>
                <a:path w="350508" h="358134">
                  <a:moveTo>
                    <a:pt x="221098" y="29254"/>
                  </a:moveTo>
                  <a:lnTo>
                    <a:pt x="177136" y="5535"/>
                  </a:lnTo>
                  <a:lnTo>
                    <a:pt x="141262" y="0"/>
                  </a:lnTo>
                  <a:lnTo>
                    <a:pt x="88388" y="6535"/>
                  </a:lnTo>
                  <a:lnTo>
                    <a:pt x="65020" y="12528"/>
                  </a:lnTo>
                  <a:lnTo>
                    <a:pt x="46055" y="25330"/>
                  </a:lnTo>
                  <a:lnTo>
                    <a:pt x="30997" y="42718"/>
                  </a:lnTo>
                  <a:lnTo>
                    <a:pt x="20405" y="62144"/>
                  </a:lnTo>
                  <a:lnTo>
                    <a:pt x="18038" y="82477"/>
                  </a:lnTo>
                  <a:lnTo>
                    <a:pt x="22055" y="102042"/>
                  </a:lnTo>
                  <a:lnTo>
                    <a:pt x="43697" y="133666"/>
                  </a:lnTo>
                  <a:lnTo>
                    <a:pt x="58025" y="147019"/>
                  </a:lnTo>
                  <a:lnTo>
                    <a:pt x="76092" y="156854"/>
                  </a:lnTo>
                  <a:lnTo>
                    <a:pt x="124691" y="164293"/>
                  </a:lnTo>
                  <a:lnTo>
                    <a:pt x="179351" y="168883"/>
                  </a:lnTo>
                  <a:lnTo>
                    <a:pt x="235209" y="180708"/>
                  </a:lnTo>
                  <a:lnTo>
                    <a:pt x="271683" y="202031"/>
                  </a:lnTo>
                  <a:lnTo>
                    <a:pt x="331142" y="261261"/>
                  </a:lnTo>
                  <a:lnTo>
                    <a:pt x="348200" y="292579"/>
                  </a:lnTo>
                  <a:lnTo>
                    <a:pt x="350507" y="313574"/>
                  </a:lnTo>
                  <a:lnTo>
                    <a:pt x="349485" y="324086"/>
                  </a:lnTo>
                  <a:lnTo>
                    <a:pt x="345294" y="332263"/>
                  </a:lnTo>
                  <a:lnTo>
                    <a:pt x="331279" y="344469"/>
                  </a:lnTo>
                  <a:lnTo>
                    <a:pt x="303657" y="357918"/>
                  </a:lnTo>
                  <a:lnTo>
                    <a:pt x="262068" y="358133"/>
                  </a:lnTo>
                  <a:lnTo>
                    <a:pt x="207111" y="350788"/>
                  </a:lnTo>
                  <a:lnTo>
                    <a:pt x="151963" y="335613"/>
                  </a:lnTo>
                  <a:lnTo>
                    <a:pt x="97738" y="316761"/>
                  </a:lnTo>
                  <a:lnTo>
                    <a:pt x="36917" y="279361"/>
                  </a:lnTo>
                  <a:lnTo>
                    <a:pt x="0" y="260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97104" y="828702"/>
              <a:ext cx="303726" cy="309648"/>
            </a:xfrm>
            <a:custGeom>
              <a:avLst/>
              <a:gdLst/>
              <a:ahLst/>
              <a:cxnLst/>
              <a:rect l="0" t="0" r="0" b="0"/>
              <a:pathLst>
                <a:path w="303726" h="309648">
                  <a:moveTo>
                    <a:pt x="156326" y="108334"/>
                  </a:moveTo>
                  <a:lnTo>
                    <a:pt x="150737" y="46241"/>
                  </a:lnTo>
                  <a:lnTo>
                    <a:pt x="136082" y="19486"/>
                  </a:lnTo>
                  <a:lnTo>
                    <a:pt x="120422" y="7235"/>
                  </a:lnTo>
                  <a:lnTo>
                    <a:pt x="111333" y="2330"/>
                  </a:lnTo>
                  <a:lnTo>
                    <a:pt x="91875" y="0"/>
                  </a:lnTo>
                  <a:lnTo>
                    <a:pt x="81773" y="1016"/>
                  </a:lnTo>
                  <a:lnTo>
                    <a:pt x="61190" y="11504"/>
                  </a:lnTo>
                  <a:lnTo>
                    <a:pt x="42684" y="27864"/>
                  </a:lnTo>
                  <a:lnTo>
                    <a:pt x="21270" y="66962"/>
                  </a:lnTo>
                  <a:lnTo>
                    <a:pt x="5776" y="119659"/>
                  </a:lnTo>
                  <a:lnTo>
                    <a:pt x="584" y="169271"/>
                  </a:lnTo>
                  <a:lnTo>
                    <a:pt x="0" y="230032"/>
                  </a:lnTo>
                  <a:lnTo>
                    <a:pt x="4179" y="258738"/>
                  </a:lnTo>
                  <a:lnTo>
                    <a:pt x="16175" y="280855"/>
                  </a:lnTo>
                  <a:lnTo>
                    <a:pt x="33205" y="297314"/>
                  </a:lnTo>
                  <a:lnTo>
                    <a:pt x="52472" y="308528"/>
                  </a:lnTo>
                  <a:lnTo>
                    <a:pt x="62524" y="309647"/>
                  </a:lnTo>
                  <a:lnTo>
                    <a:pt x="83050" y="304651"/>
                  </a:lnTo>
                  <a:lnTo>
                    <a:pt x="114337" y="288685"/>
                  </a:lnTo>
                  <a:lnTo>
                    <a:pt x="140245" y="257957"/>
                  </a:lnTo>
                  <a:lnTo>
                    <a:pt x="157151" y="219217"/>
                  </a:lnTo>
                  <a:lnTo>
                    <a:pt x="166107" y="173564"/>
                  </a:lnTo>
                  <a:lnTo>
                    <a:pt x="168696" y="175217"/>
                  </a:lnTo>
                  <a:lnTo>
                    <a:pt x="194312" y="230611"/>
                  </a:lnTo>
                  <a:lnTo>
                    <a:pt x="231289" y="261949"/>
                  </a:lnTo>
                  <a:lnTo>
                    <a:pt x="261985" y="277982"/>
                  </a:lnTo>
                  <a:lnTo>
                    <a:pt x="279715" y="280049"/>
                  </a:lnTo>
                  <a:lnTo>
                    <a:pt x="303725" y="2767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70219" y="866395"/>
              <a:ext cx="314246" cy="323326"/>
            </a:xfrm>
            <a:custGeom>
              <a:avLst/>
              <a:gdLst/>
              <a:ahLst/>
              <a:cxnLst/>
              <a:rect l="0" t="0" r="0" b="0"/>
              <a:pathLst>
                <a:path w="314246" h="323326">
                  <a:moveTo>
                    <a:pt x="9553" y="49584"/>
                  </a:moveTo>
                  <a:lnTo>
                    <a:pt x="2317" y="78310"/>
                  </a:lnTo>
                  <a:lnTo>
                    <a:pt x="0" y="127505"/>
                  </a:lnTo>
                  <a:lnTo>
                    <a:pt x="483" y="178477"/>
                  </a:lnTo>
                  <a:lnTo>
                    <a:pt x="10534" y="235095"/>
                  </a:lnTo>
                  <a:lnTo>
                    <a:pt x="13716" y="246957"/>
                  </a:lnTo>
                  <a:lnTo>
                    <a:pt x="17008" y="251356"/>
                  </a:lnTo>
                  <a:lnTo>
                    <a:pt x="20372" y="250779"/>
                  </a:lnTo>
                  <a:lnTo>
                    <a:pt x="23784" y="246885"/>
                  </a:lnTo>
                  <a:lnTo>
                    <a:pt x="24456" y="230080"/>
                  </a:lnTo>
                  <a:lnTo>
                    <a:pt x="20945" y="175575"/>
                  </a:lnTo>
                  <a:lnTo>
                    <a:pt x="20337" y="120060"/>
                  </a:lnTo>
                  <a:lnTo>
                    <a:pt x="25746" y="70336"/>
                  </a:lnTo>
                  <a:lnTo>
                    <a:pt x="40347" y="31556"/>
                  </a:lnTo>
                  <a:lnTo>
                    <a:pt x="55994" y="15055"/>
                  </a:lnTo>
                  <a:lnTo>
                    <a:pt x="65080" y="9017"/>
                  </a:lnTo>
                  <a:lnTo>
                    <a:pt x="72307" y="8501"/>
                  </a:lnTo>
                  <a:lnTo>
                    <a:pt x="78295" y="11667"/>
                  </a:lnTo>
                  <a:lnTo>
                    <a:pt x="95432" y="36009"/>
                  </a:lnTo>
                  <a:lnTo>
                    <a:pt x="120688" y="93636"/>
                  </a:lnTo>
                  <a:lnTo>
                    <a:pt x="135664" y="150399"/>
                  </a:lnTo>
                  <a:lnTo>
                    <a:pt x="139250" y="162417"/>
                  </a:lnTo>
                  <a:lnTo>
                    <a:pt x="141641" y="165750"/>
                  </a:lnTo>
                  <a:lnTo>
                    <a:pt x="143235" y="163293"/>
                  </a:lnTo>
                  <a:lnTo>
                    <a:pt x="145793" y="114549"/>
                  </a:lnTo>
                  <a:lnTo>
                    <a:pt x="155874" y="55311"/>
                  </a:lnTo>
                  <a:lnTo>
                    <a:pt x="172750" y="20865"/>
                  </a:lnTo>
                  <a:lnTo>
                    <a:pt x="185810" y="3285"/>
                  </a:lnTo>
                  <a:lnTo>
                    <a:pt x="194908" y="0"/>
                  </a:lnTo>
                  <a:lnTo>
                    <a:pt x="217495" y="2590"/>
                  </a:lnTo>
                  <a:lnTo>
                    <a:pt x="236892" y="14660"/>
                  </a:lnTo>
                  <a:lnTo>
                    <a:pt x="260966" y="44305"/>
                  </a:lnTo>
                  <a:lnTo>
                    <a:pt x="284472" y="90655"/>
                  </a:lnTo>
                  <a:lnTo>
                    <a:pt x="300381" y="148077"/>
                  </a:lnTo>
                  <a:lnTo>
                    <a:pt x="311669" y="198761"/>
                  </a:lnTo>
                  <a:lnTo>
                    <a:pt x="314245" y="253486"/>
                  </a:lnTo>
                  <a:lnTo>
                    <a:pt x="306462" y="305679"/>
                  </a:lnTo>
                  <a:lnTo>
                    <a:pt x="304351" y="3233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16684" y="879007"/>
              <a:ext cx="210570" cy="276029"/>
            </a:xfrm>
            <a:custGeom>
              <a:avLst/>
              <a:gdLst/>
              <a:ahLst/>
              <a:cxnLst/>
              <a:rect l="0" t="0" r="0" b="0"/>
              <a:pathLst>
                <a:path w="210570" h="276029">
                  <a:moveTo>
                    <a:pt x="0" y="173842"/>
                  </a:moveTo>
                  <a:lnTo>
                    <a:pt x="60873" y="139514"/>
                  </a:lnTo>
                  <a:lnTo>
                    <a:pt x="86666" y="123507"/>
                  </a:lnTo>
                  <a:lnTo>
                    <a:pt x="113416" y="108235"/>
                  </a:lnTo>
                  <a:lnTo>
                    <a:pt x="136160" y="85773"/>
                  </a:lnTo>
                  <a:lnTo>
                    <a:pt x="143416" y="76525"/>
                  </a:lnTo>
                  <a:lnTo>
                    <a:pt x="148358" y="53771"/>
                  </a:lnTo>
                  <a:lnTo>
                    <a:pt x="145485" y="30400"/>
                  </a:lnTo>
                  <a:lnTo>
                    <a:pt x="136410" y="12214"/>
                  </a:lnTo>
                  <a:lnTo>
                    <a:pt x="128374" y="6429"/>
                  </a:lnTo>
                  <a:lnTo>
                    <a:pt x="106968" y="0"/>
                  </a:lnTo>
                  <a:lnTo>
                    <a:pt x="84976" y="3383"/>
                  </a:lnTo>
                  <a:lnTo>
                    <a:pt x="74198" y="7560"/>
                  </a:lnTo>
                  <a:lnTo>
                    <a:pt x="55983" y="24680"/>
                  </a:lnTo>
                  <a:lnTo>
                    <a:pt x="19157" y="87259"/>
                  </a:lnTo>
                  <a:lnTo>
                    <a:pt x="4130" y="142485"/>
                  </a:lnTo>
                  <a:lnTo>
                    <a:pt x="4343" y="181319"/>
                  </a:lnTo>
                  <a:lnTo>
                    <a:pt x="6405" y="192865"/>
                  </a:lnTo>
                  <a:lnTo>
                    <a:pt x="18054" y="215052"/>
                  </a:lnTo>
                  <a:lnTo>
                    <a:pt x="44344" y="244154"/>
                  </a:lnTo>
                  <a:lnTo>
                    <a:pt x="74360" y="264476"/>
                  </a:lnTo>
                  <a:lnTo>
                    <a:pt x="96220" y="272615"/>
                  </a:lnTo>
                  <a:lnTo>
                    <a:pt x="134834" y="276028"/>
                  </a:lnTo>
                  <a:lnTo>
                    <a:pt x="183564" y="267293"/>
                  </a:lnTo>
                  <a:lnTo>
                    <a:pt x="210569" y="2580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07235" y="807848"/>
              <a:ext cx="304372" cy="343671"/>
            </a:xfrm>
            <a:custGeom>
              <a:avLst/>
              <a:gdLst/>
              <a:ahLst/>
              <a:cxnLst/>
              <a:rect l="0" t="0" r="0" b="0"/>
              <a:pathLst>
                <a:path w="304372" h="343671">
                  <a:moveTo>
                    <a:pt x="220143" y="150245"/>
                  </a:moveTo>
                  <a:lnTo>
                    <a:pt x="205488" y="91628"/>
                  </a:lnTo>
                  <a:lnTo>
                    <a:pt x="189805" y="51249"/>
                  </a:lnTo>
                  <a:lnTo>
                    <a:pt x="164750" y="20827"/>
                  </a:lnTo>
                  <a:lnTo>
                    <a:pt x="135100" y="2584"/>
                  </a:lnTo>
                  <a:lnTo>
                    <a:pt x="114496" y="0"/>
                  </a:lnTo>
                  <a:lnTo>
                    <a:pt x="104088" y="949"/>
                  </a:lnTo>
                  <a:lnTo>
                    <a:pt x="83165" y="11361"/>
                  </a:lnTo>
                  <a:lnTo>
                    <a:pt x="46726" y="41053"/>
                  </a:lnTo>
                  <a:lnTo>
                    <a:pt x="29810" y="67979"/>
                  </a:lnTo>
                  <a:lnTo>
                    <a:pt x="13614" y="122990"/>
                  </a:lnTo>
                  <a:lnTo>
                    <a:pt x="2269" y="179436"/>
                  </a:lnTo>
                  <a:lnTo>
                    <a:pt x="0" y="233763"/>
                  </a:lnTo>
                  <a:lnTo>
                    <a:pt x="1809" y="266913"/>
                  </a:lnTo>
                  <a:lnTo>
                    <a:pt x="22034" y="316790"/>
                  </a:lnTo>
                  <a:lnTo>
                    <a:pt x="28409" y="327955"/>
                  </a:lnTo>
                  <a:lnTo>
                    <a:pt x="37338" y="335399"/>
                  </a:lnTo>
                  <a:lnTo>
                    <a:pt x="59737" y="343670"/>
                  </a:lnTo>
                  <a:lnTo>
                    <a:pt x="69922" y="342366"/>
                  </a:lnTo>
                  <a:lnTo>
                    <a:pt x="87477" y="331558"/>
                  </a:lnTo>
                  <a:lnTo>
                    <a:pt x="116104" y="305743"/>
                  </a:lnTo>
                  <a:lnTo>
                    <a:pt x="135634" y="270278"/>
                  </a:lnTo>
                  <a:lnTo>
                    <a:pt x="152714" y="209137"/>
                  </a:lnTo>
                  <a:lnTo>
                    <a:pt x="161430" y="166264"/>
                  </a:lnTo>
                  <a:lnTo>
                    <a:pt x="159983" y="137834"/>
                  </a:lnTo>
                  <a:lnTo>
                    <a:pt x="161319" y="138461"/>
                  </a:lnTo>
                  <a:lnTo>
                    <a:pt x="178411" y="191902"/>
                  </a:lnTo>
                  <a:lnTo>
                    <a:pt x="197732" y="239972"/>
                  </a:lnTo>
                  <a:lnTo>
                    <a:pt x="222861" y="275097"/>
                  </a:lnTo>
                  <a:lnTo>
                    <a:pt x="252534" y="296552"/>
                  </a:lnTo>
                  <a:lnTo>
                    <a:pt x="304371" y="308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01077" y="885135"/>
              <a:ext cx="340214" cy="260350"/>
            </a:xfrm>
            <a:custGeom>
              <a:avLst/>
              <a:gdLst/>
              <a:ahLst/>
              <a:cxnLst/>
              <a:rect l="0" t="0" r="0" b="0"/>
              <a:pathLst>
                <a:path w="340214" h="260350">
                  <a:moveTo>
                    <a:pt x="0" y="20315"/>
                  </a:moveTo>
                  <a:lnTo>
                    <a:pt x="8406" y="70748"/>
                  </a:lnTo>
                  <a:lnTo>
                    <a:pt x="17959" y="128065"/>
                  </a:lnTo>
                  <a:lnTo>
                    <a:pt x="28198" y="185992"/>
                  </a:lnTo>
                  <a:lnTo>
                    <a:pt x="42139" y="241905"/>
                  </a:lnTo>
                  <a:lnTo>
                    <a:pt x="46805" y="260349"/>
                  </a:lnTo>
                  <a:lnTo>
                    <a:pt x="42963" y="211296"/>
                  </a:lnTo>
                  <a:lnTo>
                    <a:pt x="35047" y="156046"/>
                  </a:lnTo>
                  <a:lnTo>
                    <a:pt x="32612" y="102256"/>
                  </a:lnTo>
                  <a:lnTo>
                    <a:pt x="34229" y="52263"/>
                  </a:lnTo>
                  <a:lnTo>
                    <a:pt x="42899" y="30225"/>
                  </a:lnTo>
                  <a:lnTo>
                    <a:pt x="49657" y="25752"/>
                  </a:lnTo>
                  <a:lnTo>
                    <a:pt x="57671" y="25109"/>
                  </a:lnTo>
                  <a:lnTo>
                    <a:pt x="66524" y="27021"/>
                  </a:lnTo>
                  <a:lnTo>
                    <a:pt x="85718" y="41623"/>
                  </a:lnTo>
                  <a:lnTo>
                    <a:pt x="121047" y="89125"/>
                  </a:lnTo>
                  <a:lnTo>
                    <a:pt x="137771" y="124151"/>
                  </a:lnTo>
                  <a:lnTo>
                    <a:pt x="142151" y="128144"/>
                  </a:lnTo>
                  <a:lnTo>
                    <a:pt x="146240" y="127296"/>
                  </a:lnTo>
                  <a:lnTo>
                    <a:pt x="150136" y="123221"/>
                  </a:lnTo>
                  <a:lnTo>
                    <a:pt x="154465" y="106216"/>
                  </a:lnTo>
                  <a:lnTo>
                    <a:pt x="162833" y="57170"/>
                  </a:lnTo>
                  <a:lnTo>
                    <a:pt x="183558" y="21877"/>
                  </a:lnTo>
                  <a:lnTo>
                    <a:pt x="202074" y="6191"/>
                  </a:lnTo>
                  <a:lnTo>
                    <a:pt x="211925" y="371"/>
                  </a:lnTo>
                  <a:lnTo>
                    <a:pt x="223172" y="0"/>
                  </a:lnTo>
                  <a:lnTo>
                    <a:pt x="248146" y="8947"/>
                  </a:lnTo>
                  <a:lnTo>
                    <a:pt x="268605" y="27741"/>
                  </a:lnTo>
                  <a:lnTo>
                    <a:pt x="306990" y="83078"/>
                  </a:lnTo>
                  <a:lnTo>
                    <a:pt x="325326" y="131759"/>
                  </a:lnTo>
                  <a:lnTo>
                    <a:pt x="340213" y="191418"/>
                  </a:lnTo>
                  <a:lnTo>
                    <a:pt x="336912" y="2519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92116" y="873865"/>
              <a:ext cx="167686" cy="276736"/>
            </a:xfrm>
            <a:custGeom>
              <a:avLst/>
              <a:gdLst/>
              <a:ahLst/>
              <a:cxnLst/>
              <a:rect l="0" t="0" r="0" b="0"/>
              <a:pathLst>
                <a:path w="167686" h="276736">
                  <a:moveTo>
                    <a:pt x="124858" y="10528"/>
                  </a:moveTo>
                  <a:lnTo>
                    <a:pt x="96911" y="10528"/>
                  </a:lnTo>
                  <a:lnTo>
                    <a:pt x="73833" y="19887"/>
                  </a:lnTo>
                  <a:lnTo>
                    <a:pt x="41109" y="48006"/>
                  </a:lnTo>
                  <a:lnTo>
                    <a:pt x="22126" y="72809"/>
                  </a:lnTo>
                  <a:lnTo>
                    <a:pt x="6031" y="114250"/>
                  </a:lnTo>
                  <a:lnTo>
                    <a:pt x="0" y="176942"/>
                  </a:lnTo>
                  <a:lnTo>
                    <a:pt x="2075" y="217374"/>
                  </a:lnTo>
                  <a:lnTo>
                    <a:pt x="8287" y="239330"/>
                  </a:lnTo>
                  <a:lnTo>
                    <a:pt x="18846" y="256887"/>
                  </a:lnTo>
                  <a:lnTo>
                    <a:pt x="34458" y="269370"/>
                  </a:lnTo>
                  <a:lnTo>
                    <a:pt x="43534" y="274336"/>
                  </a:lnTo>
                  <a:lnTo>
                    <a:pt x="62978" y="276735"/>
                  </a:lnTo>
                  <a:lnTo>
                    <a:pt x="84487" y="272732"/>
                  </a:lnTo>
                  <a:lnTo>
                    <a:pt x="109645" y="263154"/>
                  </a:lnTo>
                  <a:lnTo>
                    <a:pt x="130185" y="244859"/>
                  </a:lnTo>
                  <a:lnTo>
                    <a:pt x="162435" y="194986"/>
                  </a:lnTo>
                  <a:lnTo>
                    <a:pt x="167685" y="164649"/>
                  </a:lnTo>
                  <a:lnTo>
                    <a:pt x="161524" y="103103"/>
                  </a:lnTo>
                  <a:lnTo>
                    <a:pt x="140636" y="48225"/>
                  </a:lnTo>
                  <a:lnTo>
                    <a:pt x="1143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23560" y="884393"/>
              <a:ext cx="209270" cy="276748"/>
            </a:xfrm>
            <a:custGeom>
              <a:avLst/>
              <a:gdLst/>
              <a:ahLst/>
              <a:cxnLst/>
              <a:rect l="0" t="0" r="0" b="0"/>
              <a:pathLst>
                <a:path w="209270" h="276748">
                  <a:moveTo>
                    <a:pt x="19756" y="0"/>
                  </a:moveTo>
                  <a:lnTo>
                    <a:pt x="5284" y="33622"/>
                  </a:lnTo>
                  <a:lnTo>
                    <a:pt x="0" y="88443"/>
                  </a:lnTo>
                  <a:lnTo>
                    <a:pt x="4545" y="149662"/>
                  </a:lnTo>
                  <a:lnTo>
                    <a:pt x="17878" y="205645"/>
                  </a:lnTo>
                  <a:lnTo>
                    <a:pt x="36486" y="239526"/>
                  </a:lnTo>
                  <a:lnTo>
                    <a:pt x="63707" y="263734"/>
                  </a:lnTo>
                  <a:lnTo>
                    <a:pt x="83743" y="274363"/>
                  </a:lnTo>
                  <a:lnTo>
                    <a:pt x="104347" y="276747"/>
                  </a:lnTo>
                  <a:lnTo>
                    <a:pt x="124032" y="272738"/>
                  </a:lnTo>
                  <a:lnTo>
                    <a:pt x="140580" y="263157"/>
                  </a:lnTo>
                  <a:lnTo>
                    <a:pt x="163050" y="233430"/>
                  </a:lnTo>
                  <a:lnTo>
                    <a:pt x="190434" y="180294"/>
                  </a:lnTo>
                  <a:lnTo>
                    <a:pt x="203168" y="131670"/>
                  </a:lnTo>
                  <a:lnTo>
                    <a:pt x="208064" y="75315"/>
                  </a:lnTo>
                  <a:lnTo>
                    <a:pt x="209269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27585" y="915501"/>
              <a:ext cx="189514" cy="263691"/>
            </a:xfrm>
            <a:custGeom>
              <a:avLst/>
              <a:gdLst/>
              <a:ahLst/>
              <a:cxnLst/>
              <a:rect l="0" t="0" r="0" b="0"/>
              <a:pathLst>
                <a:path w="189514" h="263691">
                  <a:moveTo>
                    <a:pt x="0" y="63649"/>
                  </a:moveTo>
                  <a:lnTo>
                    <a:pt x="1" y="122266"/>
                  </a:lnTo>
                  <a:lnTo>
                    <a:pt x="1" y="183675"/>
                  </a:lnTo>
                  <a:lnTo>
                    <a:pt x="3120" y="238959"/>
                  </a:lnTo>
                  <a:lnTo>
                    <a:pt x="5589" y="250712"/>
                  </a:lnTo>
                  <a:lnTo>
                    <a:pt x="7236" y="253869"/>
                  </a:lnTo>
                  <a:lnTo>
                    <a:pt x="8333" y="251293"/>
                  </a:lnTo>
                  <a:lnTo>
                    <a:pt x="8383" y="234784"/>
                  </a:lnTo>
                  <a:lnTo>
                    <a:pt x="2003" y="173406"/>
                  </a:lnTo>
                  <a:lnTo>
                    <a:pt x="594" y="117616"/>
                  </a:lnTo>
                  <a:lnTo>
                    <a:pt x="5707" y="57541"/>
                  </a:lnTo>
                  <a:lnTo>
                    <a:pt x="14689" y="22845"/>
                  </a:lnTo>
                  <a:lnTo>
                    <a:pt x="20321" y="14219"/>
                  </a:lnTo>
                  <a:lnTo>
                    <a:pt x="35938" y="1516"/>
                  </a:lnTo>
                  <a:lnTo>
                    <a:pt x="45016" y="0"/>
                  </a:lnTo>
                  <a:lnTo>
                    <a:pt x="64461" y="4555"/>
                  </a:lnTo>
                  <a:lnTo>
                    <a:pt x="95139" y="31452"/>
                  </a:lnTo>
                  <a:lnTo>
                    <a:pt x="134242" y="89591"/>
                  </a:lnTo>
                  <a:lnTo>
                    <a:pt x="153206" y="137360"/>
                  </a:lnTo>
                  <a:lnTo>
                    <a:pt x="168216" y="198789"/>
                  </a:lnTo>
                  <a:lnTo>
                    <a:pt x="178913" y="235881"/>
                  </a:lnTo>
                  <a:lnTo>
                    <a:pt x="189513" y="2636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11855" y="579067"/>
              <a:ext cx="10529" cy="652768"/>
            </a:xfrm>
            <a:custGeom>
              <a:avLst/>
              <a:gdLst/>
              <a:ahLst/>
              <a:cxnLst/>
              <a:rect l="0" t="0" r="0" b="0"/>
              <a:pathLst>
                <a:path w="10529" h="652768">
                  <a:moveTo>
                    <a:pt x="10528" y="0"/>
                  </a:moveTo>
                  <a:lnTo>
                    <a:pt x="2195" y="58289"/>
                  </a:lnTo>
                  <a:lnTo>
                    <a:pt x="976" y="103115"/>
                  </a:lnTo>
                  <a:lnTo>
                    <a:pt x="433" y="146435"/>
                  </a:lnTo>
                  <a:lnTo>
                    <a:pt x="193" y="189084"/>
                  </a:lnTo>
                  <a:lnTo>
                    <a:pt x="57" y="252557"/>
                  </a:lnTo>
                  <a:lnTo>
                    <a:pt x="17" y="315817"/>
                  </a:lnTo>
                  <a:lnTo>
                    <a:pt x="5" y="375895"/>
                  </a:lnTo>
                  <a:lnTo>
                    <a:pt x="1" y="430741"/>
                  </a:lnTo>
                  <a:lnTo>
                    <a:pt x="0" y="484036"/>
                  </a:lnTo>
                  <a:lnTo>
                    <a:pt x="0" y="533752"/>
                  </a:lnTo>
                  <a:lnTo>
                    <a:pt x="0" y="581238"/>
                  </a:lnTo>
                  <a:lnTo>
                    <a:pt x="0" y="622994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38114" y="800165"/>
              <a:ext cx="431669" cy="84229"/>
            </a:xfrm>
            <a:custGeom>
              <a:avLst/>
              <a:gdLst/>
              <a:ahLst/>
              <a:cxnLst/>
              <a:rect l="0" t="0" r="0" b="0"/>
              <a:pathLst>
                <a:path w="431669" h="84229">
                  <a:moveTo>
                    <a:pt x="431668" y="84228"/>
                  </a:moveTo>
                  <a:lnTo>
                    <a:pt x="387301" y="75823"/>
                  </a:lnTo>
                  <a:lnTo>
                    <a:pt x="327405" y="65100"/>
                  </a:lnTo>
                  <a:lnTo>
                    <a:pt x="271574" y="48795"/>
                  </a:lnTo>
                  <a:lnTo>
                    <a:pt x="216817" y="36035"/>
                  </a:lnTo>
                  <a:lnTo>
                    <a:pt x="156659" y="24845"/>
                  </a:lnTo>
                  <a:lnTo>
                    <a:pt x="96720" y="14121"/>
                  </a:lnTo>
                  <a:lnTo>
                    <a:pt x="36479" y="31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950899" y="1968829"/>
            <a:ext cx="1186594" cy="627414"/>
            <a:chOff x="1950899" y="1968829"/>
            <a:chExt cx="1186594" cy="627414"/>
          </a:xfrm>
        </p:grpSpPr>
        <p:sp>
          <p:nvSpPr>
            <p:cNvPr id="30" name="Freeform 29"/>
            <p:cNvSpPr/>
            <p:nvPr/>
          </p:nvSpPr>
          <p:spPr>
            <a:xfrm>
              <a:off x="1950899" y="1968829"/>
              <a:ext cx="475266" cy="627414"/>
            </a:xfrm>
            <a:custGeom>
              <a:avLst/>
              <a:gdLst/>
              <a:ahLst/>
              <a:cxnLst/>
              <a:rect l="0" t="0" r="0" b="0"/>
              <a:pathLst>
                <a:path w="475266" h="627414">
                  <a:moveTo>
                    <a:pt x="270614" y="0"/>
                  </a:moveTo>
                  <a:lnTo>
                    <a:pt x="232096" y="2339"/>
                  </a:lnTo>
                  <a:lnTo>
                    <a:pt x="185241" y="29308"/>
                  </a:lnTo>
                  <a:lnTo>
                    <a:pt x="129408" y="79620"/>
                  </a:lnTo>
                  <a:lnTo>
                    <a:pt x="86119" y="136033"/>
                  </a:lnTo>
                  <a:lnTo>
                    <a:pt x="52833" y="189402"/>
                  </a:lnTo>
                  <a:lnTo>
                    <a:pt x="32405" y="243310"/>
                  </a:lnTo>
                  <a:lnTo>
                    <a:pt x="14478" y="303861"/>
                  </a:lnTo>
                  <a:lnTo>
                    <a:pt x="0" y="360895"/>
                  </a:lnTo>
                  <a:lnTo>
                    <a:pt x="919" y="407189"/>
                  </a:lnTo>
                  <a:lnTo>
                    <a:pt x="8600" y="465359"/>
                  </a:lnTo>
                  <a:lnTo>
                    <a:pt x="17293" y="503964"/>
                  </a:lnTo>
                  <a:lnTo>
                    <a:pt x="48349" y="560635"/>
                  </a:lnTo>
                  <a:lnTo>
                    <a:pt x="77361" y="595053"/>
                  </a:lnTo>
                  <a:lnTo>
                    <a:pt x="115348" y="617209"/>
                  </a:lnTo>
                  <a:lnTo>
                    <a:pt x="158058" y="627413"/>
                  </a:lnTo>
                  <a:lnTo>
                    <a:pt x="205938" y="624847"/>
                  </a:lnTo>
                  <a:lnTo>
                    <a:pt x="257170" y="611089"/>
                  </a:lnTo>
                  <a:lnTo>
                    <a:pt x="316138" y="578243"/>
                  </a:lnTo>
                  <a:lnTo>
                    <a:pt x="360461" y="540816"/>
                  </a:lnTo>
                  <a:lnTo>
                    <a:pt x="398065" y="487240"/>
                  </a:lnTo>
                  <a:lnTo>
                    <a:pt x="433050" y="426571"/>
                  </a:lnTo>
                  <a:lnTo>
                    <a:pt x="455824" y="369212"/>
                  </a:lnTo>
                  <a:lnTo>
                    <a:pt x="470498" y="320285"/>
                  </a:lnTo>
                  <a:lnTo>
                    <a:pt x="475265" y="287408"/>
                  </a:lnTo>
                  <a:lnTo>
                    <a:pt x="471371" y="229437"/>
                  </a:lnTo>
                  <a:lnTo>
                    <a:pt x="461639" y="168977"/>
                  </a:lnTo>
                  <a:lnTo>
                    <a:pt x="443287" y="115837"/>
                  </a:lnTo>
                  <a:lnTo>
                    <a:pt x="416143" y="77996"/>
                  </a:lnTo>
                  <a:lnTo>
                    <a:pt x="365124" y="36123"/>
                  </a:lnTo>
                  <a:lnTo>
                    <a:pt x="341084" y="27753"/>
                  </a:lnTo>
                  <a:lnTo>
                    <a:pt x="314802" y="25202"/>
                  </a:lnTo>
                  <a:lnTo>
                    <a:pt x="251447" y="36103"/>
                  </a:lnTo>
                  <a:lnTo>
                    <a:pt x="22850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16310" y="253736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084849" y="2010943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21057" y="0"/>
                  </a:moveTo>
                  <a:lnTo>
                    <a:pt x="4269" y="63450"/>
                  </a:lnTo>
                  <a:lnTo>
                    <a:pt x="843" y="124664"/>
                  </a:lnTo>
                  <a:lnTo>
                    <a:pt x="250" y="174198"/>
                  </a:lnTo>
                  <a:lnTo>
                    <a:pt x="74" y="227089"/>
                  </a:lnTo>
                  <a:lnTo>
                    <a:pt x="3142" y="281755"/>
                  </a:lnTo>
                  <a:lnTo>
                    <a:pt x="5221" y="337336"/>
                  </a:lnTo>
                  <a:lnTo>
                    <a:pt x="1032" y="398737"/>
                  </a:lnTo>
                  <a:lnTo>
                    <a:pt x="306" y="449856"/>
                  </a:lnTo>
                  <a:lnTo>
                    <a:pt x="136" y="478356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87962" y="2021471"/>
              <a:ext cx="349531" cy="391291"/>
            </a:xfrm>
            <a:custGeom>
              <a:avLst/>
              <a:gdLst/>
              <a:ahLst/>
              <a:cxnLst/>
              <a:rect l="0" t="0" r="0" b="0"/>
              <a:pathLst>
                <a:path w="349531" h="391291">
                  <a:moveTo>
                    <a:pt x="349530" y="242155"/>
                  </a:moveTo>
                  <a:lnTo>
                    <a:pt x="290913" y="271464"/>
                  </a:lnTo>
                  <a:lnTo>
                    <a:pt x="228077" y="305489"/>
                  </a:lnTo>
                  <a:lnTo>
                    <a:pt x="179403" y="329551"/>
                  </a:lnTo>
                  <a:lnTo>
                    <a:pt x="127936" y="352668"/>
                  </a:lnTo>
                  <a:lnTo>
                    <a:pt x="78762" y="370047"/>
                  </a:lnTo>
                  <a:lnTo>
                    <a:pt x="25813" y="391290"/>
                  </a:lnTo>
                  <a:lnTo>
                    <a:pt x="16735" y="390712"/>
                  </a:lnTo>
                  <a:lnTo>
                    <a:pt x="9514" y="386816"/>
                  </a:lnTo>
                  <a:lnTo>
                    <a:pt x="3530" y="380710"/>
                  </a:lnTo>
                  <a:lnTo>
                    <a:pt x="0" y="358328"/>
                  </a:lnTo>
                  <a:lnTo>
                    <a:pt x="696" y="344170"/>
                  </a:lnTo>
                  <a:lnTo>
                    <a:pt x="25861" y="285487"/>
                  </a:lnTo>
                  <a:lnTo>
                    <a:pt x="46308" y="232378"/>
                  </a:lnTo>
                  <a:lnTo>
                    <a:pt x="68123" y="169941"/>
                  </a:lnTo>
                  <a:lnTo>
                    <a:pt x="82680" y="115890"/>
                  </a:lnTo>
                  <a:lnTo>
                    <a:pt x="92129" y="62414"/>
                  </a:lnTo>
                  <a:lnTo>
                    <a:pt x="968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129856" y="1995456"/>
            <a:ext cx="2739071" cy="605083"/>
            <a:chOff x="4129856" y="1995456"/>
            <a:chExt cx="2739071" cy="605083"/>
          </a:xfrm>
        </p:grpSpPr>
        <p:sp>
          <p:nvSpPr>
            <p:cNvPr id="35" name="Freeform 34"/>
            <p:cNvSpPr/>
            <p:nvPr/>
          </p:nvSpPr>
          <p:spPr>
            <a:xfrm>
              <a:off x="4129856" y="2246897"/>
              <a:ext cx="271056" cy="304068"/>
            </a:xfrm>
            <a:custGeom>
              <a:avLst/>
              <a:gdLst/>
              <a:ahLst/>
              <a:cxnLst/>
              <a:rect l="0" t="0" r="0" b="0"/>
              <a:pathLst>
                <a:path w="271056" h="304068">
                  <a:moveTo>
                    <a:pt x="207885" y="132543"/>
                  </a:moveTo>
                  <a:lnTo>
                    <a:pt x="189926" y="78668"/>
                  </a:lnTo>
                  <a:lnTo>
                    <a:pt x="178517" y="49120"/>
                  </a:lnTo>
                  <a:lnTo>
                    <a:pt x="147591" y="10279"/>
                  </a:lnTo>
                  <a:lnTo>
                    <a:pt x="124545" y="2164"/>
                  </a:lnTo>
                  <a:lnTo>
                    <a:pt x="110211" y="0"/>
                  </a:lnTo>
                  <a:lnTo>
                    <a:pt x="88045" y="3835"/>
                  </a:lnTo>
                  <a:lnTo>
                    <a:pt x="70395" y="14508"/>
                  </a:lnTo>
                  <a:lnTo>
                    <a:pt x="47304" y="41418"/>
                  </a:lnTo>
                  <a:lnTo>
                    <a:pt x="21660" y="91840"/>
                  </a:lnTo>
                  <a:lnTo>
                    <a:pt x="4983" y="146859"/>
                  </a:lnTo>
                  <a:lnTo>
                    <a:pt x="0" y="201618"/>
                  </a:lnTo>
                  <a:lnTo>
                    <a:pt x="12168" y="258276"/>
                  </a:lnTo>
                  <a:lnTo>
                    <a:pt x="27712" y="284701"/>
                  </a:lnTo>
                  <a:lnTo>
                    <a:pt x="43580" y="296875"/>
                  </a:lnTo>
                  <a:lnTo>
                    <a:pt x="52725" y="301759"/>
                  </a:lnTo>
                  <a:lnTo>
                    <a:pt x="72244" y="304067"/>
                  </a:lnTo>
                  <a:lnTo>
                    <a:pt x="91448" y="300023"/>
                  </a:lnTo>
                  <a:lnTo>
                    <a:pt x="107782" y="290427"/>
                  </a:lnTo>
                  <a:lnTo>
                    <a:pt x="130132" y="266281"/>
                  </a:lnTo>
                  <a:lnTo>
                    <a:pt x="158088" y="205967"/>
                  </a:lnTo>
                  <a:lnTo>
                    <a:pt x="179751" y="143047"/>
                  </a:lnTo>
                  <a:lnTo>
                    <a:pt x="180940" y="139546"/>
                  </a:lnTo>
                  <a:lnTo>
                    <a:pt x="179142" y="145014"/>
                  </a:lnTo>
                  <a:lnTo>
                    <a:pt x="182731" y="167824"/>
                  </a:lnTo>
                  <a:lnTo>
                    <a:pt x="200861" y="217258"/>
                  </a:lnTo>
                  <a:lnTo>
                    <a:pt x="206711" y="227624"/>
                  </a:lnTo>
                  <a:lnTo>
                    <a:pt x="222571" y="242261"/>
                  </a:lnTo>
                  <a:lnTo>
                    <a:pt x="240148" y="251497"/>
                  </a:lnTo>
                  <a:lnTo>
                    <a:pt x="271055" y="2588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11440" y="2313257"/>
              <a:ext cx="189514" cy="235805"/>
            </a:xfrm>
            <a:custGeom>
              <a:avLst/>
              <a:gdLst/>
              <a:ahLst/>
              <a:cxnLst/>
              <a:rect l="0" t="0" r="0" b="0"/>
              <a:pathLst>
                <a:path w="189514" h="235805">
                  <a:moveTo>
                    <a:pt x="0" y="34597"/>
                  </a:moveTo>
                  <a:lnTo>
                    <a:pt x="3119" y="88742"/>
                  </a:lnTo>
                  <a:lnTo>
                    <a:pt x="9065" y="143689"/>
                  </a:lnTo>
                  <a:lnTo>
                    <a:pt x="16306" y="205668"/>
                  </a:lnTo>
                  <a:lnTo>
                    <a:pt x="13876" y="231122"/>
                  </a:lnTo>
                  <a:lnTo>
                    <a:pt x="11590" y="235804"/>
                  </a:lnTo>
                  <a:lnTo>
                    <a:pt x="8897" y="235416"/>
                  </a:lnTo>
                  <a:lnTo>
                    <a:pt x="5931" y="231647"/>
                  </a:lnTo>
                  <a:lnTo>
                    <a:pt x="1172" y="191977"/>
                  </a:lnTo>
                  <a:lnTo>
                    <a:pt x="3351" y="139081"/>
                  </a:lnTo>
                  <a:lnTo>
                    <a:pt x="14700" y="83572"/>
                  </a:lnTo>
                  <a:lnTo>
                    <a:pt x="36612" y="37123"/>
                  </a:lnTo>
                  <a:lnTo>
                    <a:pt x="49807" y="19732"/>
                  </a:lnTo>
                  <a:lnTo>
                    <a:pt x="75979" y="2377"/>
                  </a:lnTo>
                  <a:lnTo>
                    <a:pt x="95770" y="0"/>
                  </a:lnTo>
                  <a:lnTo>
                    <a:pt x="105961" y="1004"/>
                  </a:lnTo>
                  <a:lnTo>
                    <a:pt x="123523" y="11478"/>
                  </a:lnTo>
                  <a:lnTo>
                    <a:pt x="146564" y="40226"/>
                  </a:lnTo>
                  <a:lnTo>
                    <a:pt x="180044" y="98293"/>
                  </a:lnTo>
                  <a:lnTo>
                    <a:pt x="187643" y="151208"/>
                  </a:lnTo>
                  <a:lnTo>
                    <a:pt x="189513" y="192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646074" y="1995456"/>
              <a:ext cx="207521" cy="594973"/>
            </a:xfrm>
            <a:custGeom>
              <a:avLst/>
              <a:gdLst/>
              <a:ahLst/>
              <a:cxnLst/>
              <a:rect l="0" t="0" r="0" b="0"/>
              <a:pathLst>
                <a:path w="207521" h="594973">
                  <a:moveTo>
                    <a:pt x="165449" y="415570"/>
                  </a:moveTo>
                  <a:lnTo>
                    <a:pt x="136141" y="371607"/>
                  </a:lnTo>
                  <a:lnTo>
                    <a:pt x="127193" y="365204"/>
                  </a:lnTo>
                  <a:lnTo>
                    <a:pt x="104772" y="358090"/>
                  </a:lnTo>
                  <a:lnTo>
                    <a:pt x="82330" y="361167"/>
                  </a:lnTo>
                  <a:lnTo>
                    <a:pt x="53084" y="376054"/>
                  </a:lnTo>
                  <a:lnTo>
                    <a:pt x="37130" y="390988"/>
                  </a:lnTo>
                  <a:lnTo>
                    <a:pt x="16165" y="425703"/>
                  </a:lnTo>
                  <a:lnTo>
                    <a:pt x="3193" y="465625"/>
                  </a:lnTo>
                  <a:lnTo>
                    <a:pt x="0" y="507090"/>
                  </a:lnTo>
                  <a:lnTo>
                    <a:pt x="7113" y="546672"/>
                  </a:lnTo>
                  <a:lnTo>
                    <a:pt x="17478" y="565864"/>
                  </a:lnTo>
                  <a:lnTo>
                    <a:pt x="42058" y="589823"/>
                  </a:lnTo>
                  <a:lnTo>
                    <a:pt x="52772" y="593739"/>
                  </a:lnTo>
                  <a:lnTo>
                    <a:pt x="77156" y="594972"/>
                  </a:lnTo>
                  <a:lnTo>
                    <a:pt x="97352" y="588501"/>
                  </a:lnTo>
                  <a:lnTo>
                    <a:pt x="115296" y="575486"/>
                  </a:lnTo>
                  <a:lnTo>
                    <a:pt x="142790" y="543021"/>
                  </a:lnTo>
                  <a:lnTo>
                    <a:pt x="167823" y="489415"/>
                  </a:lnTo>
                  <a:lnTo>
                    <a:pt x="189916" y="426111"/>
                  </a:lnTo>
                  <a:lnTo>
                    <a:pt x="199217" y="365124"/>
                  </a:lnTo>
                  <a:lnTo>
                    <a:pt x="206464" y="302168"/>
                  </a:lnTo>
                  <a:lnTo>
                    <a:pt x="207346" y="246897"/>
                  </a:lnTo>
                  <a:lnTo>
                    <a:pt x="207520" y="190919"/>
                  </a:lnTo>
                  <a:lnTo>
                    <a:pt x="199224" y="129099"/>
                  </a:lnTo>
                  <a:lnTo>
                    <a:pt x="191878" y="69124"/>
                  </a:lnTo>
                  <a:lnTo>
                    <a:pt x="177992" y="18933"/>
                  </a:lnTo>
                  <a:lnTo>
                    <a:pt x="166734" y="1031"/>
                  </a:lnTo>
                  <a:lnTo>
                    <a:pt x="161627" y="0"/>
                  </a:lnTo>
                  <a:lnTo>
                    <a:pt x="157051" y="3992"/>
                  </a:lnTo>
                  <a:lnTo>
                    <a:pt x="152832" y="11333"/>
                  </a:lnTo>
                  <a:lnTo>
                    <a:pt x="146059" y="66312"/>
                  </a:lnTo>
                  <a:lnTo>
                    <a:pt x="144886" y="121013"/>
                  </a:lnTo>
                  <a:lnTo>
                    <a:pt x="144490" y="182604"/>
                  </a:lnTo>
                  <a:lnTo>
                    <a:pt x="144421" y="235019"/>
                  </a:lnTo>
                  <a:lnTo>
                    <a:pt x="144405" y="278003"/>
                  </a:lnTo>
                  <a:lnTo>
                    <a:pt x="145566" y="338154"/>
                  </a:lnTo>
                  <a:lnTo>
                    <a:pt x="155845" y="397938"/>
                  </a:lnTo>
                  <a:lnTo>
                    <a:pt x="169141" y="454201"/>
                  </a:lnTo>
                  <a:lnTo>
                    <a:pt x="175978" y="499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29559" y="2045649"/>
              <a:ext cx="439399" cy="548809"/>
            </a:xfrm>
            <a:custGeom>
              <a:avLst/>
              <a:gdLst/>
              <a:ahLst/>
              <a:cxnLst/>
              <a:rect l="0" t="0" r="0" b="0"/>
              <a:pathLst>
                <a:path w="439399" h="548809">
                  <a:moveTo>
                    <a:pt x="271601" y="17936"/>
                  </a:moveTo>
                  <a:lnTo>
                    <a:pt x="260423" y="6758"/>
                  </a:lnTo>
                  <a:lnTo>
                    <a:pt x="242457" y="1270"/>
                  </a:lnTo>
                  <a:lnTo>
                    <a:pt x="220044" y="0"/>
                  </a:lnTo>
                  <a:lnTo>
                    <a:pt x="187695" y="7033"/>
                  </a:lnTo>
                  <a:lnTo>
                    <a:pt x="129184" y="41948"/>
                  </a:lnTo>
                  <a:lnTo>
                    <a:pt x="94093" y="77043"/>
                  </a:lnTo>
                  <a:lnTo>
                    <a:pt x="59200" y="135720"/>
                  </a:lnTo>
                  <a:lnTo>
                    <a:pt x="38132" y="168778"/>
                  </a:lnTo>
                  <a:lnTo>
                    <a:pt x="19940" y="224334"/>
                  </a:lnTo>
                  <a:lnTo>
                    <a:pt x="5081" y="286563"/>
                  </a:lnTo>
                  <a:lnTo>
                    <a:pt x="0" y="340335"/>
                  </a:lnTo>
                  <a:lnTo>
                    <a:pt x="9673" y="393312"/>
                  </a:lnTo>
                  <a:lnTo>
                    <a:pt x="33902" y="452870"/>
                  </a:lnTo>
                  <a:lnTo>
                    <a:pt x="73764" y="502908"/>
                  </a:lnTo>
                  <a:lnTo>
                    <a:pt x="103799" y="522850"/>
                  </a:lnTo>
                  <a:lnTo>
                    <a:pt x="158993" y="543839"/>
                  </a:lnTo>
                  <a:lnTo>
                    <a:pt x="185288" y="548808"/>
                  </a:lnTo>
                  <a:lnTo>
                    <a:pt x="226400" y="543859"/>
                  </a:lnTo>
                  <a:lnTo>
                    <a:pt x="282213" y="518699"/>
                  </a:lnTo>
                  <a:lnTo>
                    <a:pt x="343460" y="471182"/>
                  </a:lnTo>
                  <a:lnTo>
                    <a:pt x="358521" y="454515"/>
                  </a:lnTo>
                  <a:lnTo>
                    <a:pt x="388737" y="397840"/>
                  </a:lnTo>
                  <a:lnTo>
                    <a:pt x="416517" y="344435"/>
                  </a:lnTo>
                  <a:lnTo>
                    <a:pt x="432548" y="291050"/>
                  </a:lnTo>
                  <a:lnTo>
                    <a:pt x="437832" y="241318"/>
                  </a:lnTo>
                  <a:lnTo>
                    <a:pt x="439398" y="189538"/>
                  </a:lnTo>
                  <a:lnTo>
                    <a:pt x="434273" y="148330"/>
                  </a:lnTo>
                  <a:lnTo>
                    <a:pt x="419756" y="108304"/>
                  </a:lnTo>
                  <a:lnTo>
                    <a:pt x="404129" y="86955"/>
                  </a:lnTo>
                  <a:lnTo>
                    <a:pt x="385484" y="70838"/>
                  </a:lnTo>
                  <a:lnTo>
                    <a:pt x="355257" y="56358"/>
                  </a:lnTo>
                  <a:lnTo>
                    <a:pt x="313715" y="495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64373" y="25478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243399" y="2063585"/>
              <a:ext cx="10529" cy="536954"/>
            </a:xfrm>
            <a:custGeom>
              <a:avLst/>
              <a:gdLst/>
              <a:ahLst/>
              <a:cxnLst/>
              <a:rect l="0" t="0" r="0" b="0"/>
              <a:pathLst>
                <a:path w="10529" h="536954">
                  <a:moveTo>
                    <a:pt x="10528" y="0"/>
                  </a:moveTo>
                  <a:lnTo>
                    <a:pt x="2195" y="52050"/>
                  </a:lnTo>
                  <a:lnTo>
                    <a:pt x="650" y="108229"/>
                  </a:lnTo>
                  <a:lnTo>
                    <a:pt x="3312" y="163089"/>
                  </a:lnTo>
                  <a:lnTo>
                    <a:pt x="9103" y="223548"/>
                  </a:lnTo>
                  <a:lnTo>
                    <a:pt x="10106" y="283176"/>
                  </a:lnTo>
                  <a:lnTo>
                    <a:pt x="10340" y="325897"/>
                  </a:lnTo>
                  <a:lnTo>
                    <a:pt x="10472" y="383171"/>
                  </a:lnTo>
                  <a:lnTo>
                    <a:pt x="7392" y="432897"/>
                  </a:lnTo>
                  <a:lnTo>
                    <a:pt x="2190" y="481555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05098" y="2126756"/>
              <a:ext cx="280416" cy="280429"/>
            </a:xfrm>
            <a:custGeom>
              <a:avLst/>
              <a:gdLst/>
              <a:ahLst/>
              <a:cxnLst/>
              <a:rect l="0" t="0" r="0" b="0"/>
              <a:pathLst>
                <a:path w="280416" h="280429">
                  <a:moveTo>
                    <a:pt x="280415" y="189513"/>
                  </a:moveTo>
                  <a:lnTo>
                    <a:pt x="218134" y="215877"/>
                  </a:lnTo>
                  <a:lnTo>
                    <a:pt x="164083" y="239391"/>
                  </a:lnTo>
                  <a:lnTo>
                    <a:pt x="101579" y="266575"/>
                  </a:lnTo>
                  <a:lnTo>
                    <a:pt x="48124" y="280428"/>
                  </a:lnTo>
                  <a:lnTo>
                    <a:pt x="22756" y="280222"/>
                  </a:lnTo>
                  <a:lnTo>
                    <a:pt x="3683" y="272332"/>
                  </a:lnTo>
                  <a:lnTo>
                    <a:pt x="0" y="264613"/>
                  </a:lnTo>
                  <a:lnTo>
                    <a:pt x="2148" y="243558"/>
                  </a:lnTo>
                  <a:lnTo>
                    <a:pt x="17531" y="181364"/>
                  </a:lnTo>
                  <a:lnTo>
                    <a:pt x="31305" y="126162"/>
                  </a:lnTo>
                  <a:lnTo>
                    <a:pt x="41788" y="76116"/>
                  </a:lnTo>
                  <a:lnTo>
                    <a:pt x="56199" y="18472"/>
                  </a:lnTo>
                  <a:lnTo>
                    <a:pt x="593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397065" y="2118923"/>
              <a:ext cx="471862" cy="477764"/>
            </a:xfrm>
            <a:custGeom>
              <a:avLst/>
              <a:gdLst/>
              <a:ahLst/>
              <a:cxnLst/>
              <a:rect l="0" t="0" r="0" b="0"/>
              <a:pathLst>
                <a:path w="471862" h="477764">
                  <a:moveTo>
                    <a:pt x="299059" y="49947"/>
                  </a:moveTo>
                  <a:lnTo>
                    <a:pt x="240442" y="26228"/>
                  </a:lnTo>
                  <a:lnTo>
                    <a:pt x="194473" y="26281"/>
                  </a:lnTo>
                  <a:lnTo>
                    <a:pt x="149398" y="39296"/>
                  </a:lnTo>
                  <a:lnTo>
                    <a:pt x="94584" y="71890"/>
                  </a:lnTo>
                  <a:lnTo>
                    <a:pt x="58801" y="105191"/>
                  </a:lnTo>
                  <a:lnTo>
                    <a:pt x="39528" y="134946"/>
                  </a:lnTo>
                  <a:lnTo>
                    <a:pt x="18784" y="188089"/>
                  </a:lnTo>
                  <a:lnTo>
                    <a:pt x="4357" y="246644"/>
                  </a:lnTo>
                  <a:lnTo>
                    <a:pt x="0" y="295401"/>
                  </a:lnTo>
                  <a:lnTo>
                    <a:pt x="9009" y="354495"/>
                  </a:lnTo>
                  <a:lnTo>
                    <a:pt x="24255" y="388448"/>
                  </a:lnTo>
                  <a:lnTo>
                    <a:pt x="58773" y="434183"/>
                  </a:lnTo>
                  <a:lnTo>
                    <a:pt x="105626" y="461241"/>
                  </a:lnTo>
                  <a:lnTo>
                    <a:pt x="137050" y="472560"/>
                  </a:lnTo>
                  <a:lnTo>
                    <a:pt x="188795" y="477763"/>
                  </a:lnTo>
                  <a:lnTo>
                    <a:pt x="244552" y="472415"/>
                  </a:lnTo>
                  <a:lnTo>
                    <a:pt x="284858" y="462252"/>
                  </a:lnTo>
                  <a:lnTo>
                    <a:pt x="326800" y="438449"/>
                  </a:lnTo>
                  <a:lnTo>
                    <a:pt x="385142" y="390307"/>
                  </a:lnTo>
                  <a:lnTo>
                    <a:pt x="409833" y="363704"/>
                  </a:lnTo>
                  <a:lnTo>
                    <a:pt x="444277" y="302447"/>
                  </a:lnTo>
                  <a:lnTo>
                    <a:pt x="462882" y="256971"/>
                  </a:lnTo>
                  <a:lnTo>
                    <a:pt x="471861" y="207214"/>
                  </a:lnTo>
                  <a:lnTo>
                    <a:pt x="465601" y="147823"/>
                  </a:lnTo>
                  <a:lnTo>
                    <a:pt x="453299" y="99224"/>
                  </a:lnTo>
                  <a:lnTo>
                    <a:pt x="434837" y="65718"/>
                  </a:lnTo>
                  <a:lnTo>
                    <a:pt x="407638" y="33435"/>
                  </a:lnTo>
                  <a:lnTo>
                    <a:pt x="381143" y="17239"/>
                  </a:lnTo>
                  <a:lnTo>
                    <a:pt x="323939" y="2455"/>
                  </a:lnTo>
                  <a:lnTo>
                    <a:pt x="278225" y="0"/>
                  </a:lnTo>
                  <a:lnTo>
                    <a:pt x="246417" y="78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380269" y="1916186"/>
            <a:ext cx="536954" cy="789638"/>
            <a:chOff x="6380269" y="1916186"/>
            <a:chExt cx="536954" cy="789638"/>
          </a:xfrm>
        </p:grpSpPr>
        <p:sp>
          <p:nvSpPr>
            <p:cNvPr id="44" name="Freeform 43"/>
            <p:cNvSpPr/>
            <p:nvPr/>
          </p:nvSpPr>
          <p:spPr>
            <a:xfrm>
              <a:off x="6380269" y="1937243"/>
              <a:ext cx="536954" cy="768581"/>
            </a:xfrm>
            <a:custGeom>
              <a:avLst/>
              <a:gdLst/>
              <a:ahLst/>
              <a:cxnLst/>
              <a:rect l="0" t="0" r="0" b="0"/>
              <a:pathLst>
                <a:path w="536954" h="768581">
                  <a:moveTo>
                    <a:pt x="536953" y="0"/>
                  </a:moveTo>
                  <a:lnTo>
                    <a:pt x="491172" y="60354"/>
                  </a:lnTo>
                  <a:lnTo>
                    <a:pt x="457591" y="113177"/>
                  </a:lnTo>
                  <a:lnTo>
                    <a:pt x="421318" y="171229"/>
                  </a:lnTo>
                  <a:lnTo>
                    <a:pt x="387510" y="225156"/>
                  </a:lnTo>
                  <a:lnTo>
                    <a:pt x="354273" y="280868"/>
                  </a:lnTo>
                  <a:lnTo>
                    <a:pt x="315125" y="336933"/>
                  </a:lnTo>
                  <a:lnTo>
                    <a:pt x="273596" y="398658"/>
                  </a:lnTo>
                  <a:lnTo>
                    <a:pt x="231599" y="458770"/>
                  </a:lnTo>
                  <a:lnTo>
                    <a:pt x="189508" y="515704"/>
                  </a:lnTo>
                  <a:lnTo>
                    <a:pt x="147398" y="572010"/>
                  </a:lnTo>
                  <a:lnTo>
                    <a:pt x="106454" y="627023"/>
                  </a:lnTo>
                  <a:lnTo>
                    <a:pt x="61707" y="683735"/>
                  </a:lnTo>
                  <a:lnTo>
                    <a:pt x="14526" y="741880"/>
                  </a:lnTo>
                  <a:lnTo>
                    <a:pt x="0" y="768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411855" y="1916186"/>
              <a:ext cx="389555" cy="758053"/>
            </a:xfrm>
            <a:custGeom>
              <a:avLst/>
              <a:gdLst/>
              <a:ahLst/>
              <a:cxnLst/>
              <a:rect l="0" t="0" r="0" b="0"/>
              <a:pathLst>
                <a:path w="389555" h="758053">
                  <a:moveTo>
                    <a:pt x="0" y="0"/>
                  </a:moveTo>
                  <a:lnTo>
                    <a:pt x="2339" y="33622"/>
                  </a:lnTo>
                  <a:lnTo>
                    <a:pt x="29308" y="93407"/>
                  </a:lnTo>
                  <a:lnTo>
                    <a:pt x="70298" y="148744"/>
                  </a:lnTo>
                  <a:lnTo>
                    <a:pt x="105299" y="208552"/>
                  </a:lnTo>
                  <a:lnTo>
                    <a:pt x="147617" y="271352"/>
                  </a:lnTo>
                  <a:lnTo>
                    <a:pt x="181454" y="326605"/>
                  </a:lnTo>
                  <a:lnTo>
                    <a:pt x="215997" y="382579"/>
                  </a:lnTo>
                  <a:lnTo>
                    <a:pt x="243763" y="430252"/>
                  </a:lnTo>
                  <a:lnTo>
                    <a:pt x="268628" y="481421"/>
                  </a:lnTo>
                  <a:lnTo>
                    <a:pt x="290813" y="533628"/>
                  </a:lnTo>
                  <a:lnTo>
                    <a:pt x="325336" y="596435"/>
                  </a:lnTo>
                  <a:lnTo>
                    <a:pt x="342711" y="645564"/>
                  </a:lnTo>
                  <a:lnTo>
                    <a:pt x="365830" y="701560"/>
                  </a:lnTo>
                  <a:lnTo>
                    <a:pt x="389554" y="7580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380831" y="3428400"/>
            <a:ext cx="5153400" cy="1021056"/>
            <a:chOff x="2380831" y="3428400"/>
            <a:chExt cx="5153400" cy="1021056"/>
          </a:xfrm>
        </p:grpSpPr>
        <p:sp>
          <p:nvSpPr>
            <p:cNvPr id="47" name="Freeform 46"/>
            <p:cNvSpPr/>
            <p:nvPr/>
          </p:nvSpPr>
          <p:spPr>
            <a:xfrm>
              <a:off x="2380831" y="3735347"/>
              <a:ext cx="261823" cy="445218"/>
            </a:xfrm>
            <a:custGeom>
              <a:avLst/>
              <a:gdLst/>
              <a:ahLst/>
              <a:cxnLst/>
              <a:rect l="0" t="0" r="0" b="0"/>
              <a:pathLst>
                <a:path w="261823" h="445218">
                  <a:moveTo>
                    <a:pt x="188122" y="139140"/>
                  </a:moveTo>
                  <a:lnTo>
                    <a:pt x="202776" y="95177"/>
                  </a:lnTo>
                  <a:lnTo>
                    <a:pt x="201693" y="59303"/>
                  </a:lnTo>
                  <a:lnTo>
                    <a:pt x="188374" y="24627"/>
                  </a:lnTo>
                  <a:lnTo>
                    <a:pt x="173026" y="9086"/>
                  </a:lnTo>
                  <a:lnTo>
                    <a:pt x="164020" y="3305"/>
                  </a:lnTo>
                  <a:lnTo>
                    <a:pt x="141535" y="0"/>
                  </a:lnTo>
                  <a:lnTo>
                    <a:pt x="117114" y="3600"/>
                  </a:lnTo>
                  <a:lnTo>
                    <a:pt x="94562" y="12999"/>
                  </a:lnTo>
                  <a:lnTo>
                    <a:pt x="67724" y="37034"/>
                  </a:lnTo>
                  <a:lnTo>
                    <a:pt x="50543" y="71971"/>
                  </a:lnTo>
                  <a:lnTo>
                    <a:pt x="34257" y="126868"/>
                  </a:lnTo>
                  <a:lnTo>
                    <a:pt x="19775" y="189705"/>
                  </a:lnTo>
                  <a:lnTo>
                    <a:pt x="5650" y="241935"/>
                  </a:lnTo>
                  <a:lnTo>
                    <a:pt x="0" y="301688"/>
                  </a:lnTo>
                  <a:lnTo>
                    <a:pt x="2003" y="356645"/>
                  </a:lnTo>
                  <a:lnTo>
                    <a:pt x="13317" y="401642"/>
                  </a:lnTo>
                  <a:lnTo>
                    <a:pt x="28963" y="428138"/>
                  </a:lnTo>
                  <a:lnTo>
                    <a:pt x="44855" y="440329"/>
                  </a:lnTo>
                  <a:lnTo>
                    <a:pt x="54006" y="445217"/>
                  </a:lnTo>
                  <a:lnTo>
                    <a:pt x="62447" y="444967"/>
                  </a:lnTo>
                  <a:lnTo>
                    <a:pt x="70413" y="441291"/>
                  </a:lnTo>
                  <a:lnTo>
                    <a:pt x="85504" y="426677"/>
                  </a:lnTo>
                  <a:lnTo>
                    <a:pt x="121330" y="365839"/>
                  </a:lnTo>
                  <a:lnTo>
                    <a:pt x="145069" y="305214"/>
                  </a:lnTo>
                  <a:lnTo>
                    <a:pt x="162262" y="244328"/>
                  </a:lnTo>
                  <a:lnTo>
                    <a:pt x="169236" y="191070"/>
                  </a:lnTo>
                  <a:lnTo>
                    <a:pt x="172709" y="164559"/>
                  </a:lnTo>
                  <a:lnTo>
                    <a:pt x="170353" y="141079"/>
                  </a:lnTo>
                  <a:lnTo>
                    <a:pt x="169257" y="140433"/>
                  </a:lnTo>
                  <a:lnTo>
                    <a:pt x="168884" y="171888"/>
                  </a:lnTo>
                  <a:lnTo>
                    <a:pt x="175663" y="218773"/>
                  </a:lnTo>
                  <a:lnTo>
                    <a:pt x="185080" y="268540"/>
                  </a:lnTo>
                  <a:lnTo>
                    <a:pt x="201862" y="324750"/>
                  </a:lnTo>
                  <a:lnTo>
                    <a:pt x="207811" y="336580"/>
                  </a:lnTo>
                  <a:lnTo>
                    <a:pt x="216456" y="344466"/>
                  </a:lnTo>
                  <a:lnTo>
                    <a:pt x="261822" y="360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654048" y="3810102"/>
              <a:ext cx="198500" cy="316090"/>
            </a:xfrm>
            <a:custGeom>
              <a:avLst/>
              <a:gdLst/>
              <a:ahLst/>
              <a:cxnLst/>
              <a:rect l="0" t="0" r="0" b="0"/>
              <a:pathLst>
                <a:path w="198500" h="316090">
                  <a:moveTo>
                    <a:pt x="30718" y="53856"/>
                  </a:moveTo>
                  <a:lnTo>
                    <a:pt x="19540" y="65035"/>
                  </a:lnTo>
                  <a:lnTo>
                    <a:pt x="17417" y="71837"/>
                  </a:lnTo>
                  <a:lnTo>
                    <a:pt x="19594" y="129187"/>
                  </a:lnTo>
                  <a:lnTo>
                    <a:pt x="20072" y="188016"/>
                  </a:lnTo>
                  <a:lnTo>
                    <a:pt x="20155" y="236457"/>
                  </a:lnTo>
                  <a:lnTo>
                    <a:pt x="20183" y="295340"/>
                  </a:lnTo>
                  <a:lnTo>
                    <a:pt x="20185" y="309601"/>
                  </a:lnTo>
                  <a:lnTo>
                    <a:pt x="17847" y="315600"/>
                  </a:lnTo>
                  <a:lnTo>
                    <a:pt x="13949" y="316089"/>
                  </a:lnTo>
                  <a:lnTo>
                    <a:pt x="9010" y="312906"/>
                  </a:lnTo>
                  <a:lnTo>
                    <a:pt x="3523" y="293772"/>
                  </a:lnTo>
                  <a:lnTo>
                    <a:pt x="0" y="233828"/>
                  </a:lnTo>
                  <a:lnTo>
                    <a:pt x="474" y="174067"/>
                  </a:lnTo>
                  <a:lnTo>
                    <a:pt x="10619" y="114083"/>
                  </a:lnTo>
                  <a:lnTo>
                    <a:pt x="23889" y="51845"/>
                  </a:lnTo>
                  <a:lnTo>
                    <a:pt x="37042" y="29176"/>
                  </a:lnTo>
                  <a:lnTo>
                    <a:pt x="55756" y="12471"/>
                  </a:lnTo>
                  <a:lnTo>
                    <a:pt x="79671" y="1148"/>
                  </a:lnTo>
                  <a:lnTo>
                    <a:pt x="91429" y="0"/>
                  </a:lnTo>
                  <a:lnTo>
                    <a:pt x="113853" y="4963"/>
                  </a:lnTo>
                  <a:lnTo>
                    <a:pt x="132398" y="18088"/>
                  </a:lnTo>
                  <a:lnTo>
                    <a:pt x="163367" y="55110"/>
                  </a:lnTo>
                  <a:lnTo>
                    <a:pt x="183609" y="110689"/>
                  </a:lnTo>
                  <a:lnTo>
                    <a:pt x="195753" y="161009"/>
                  </a:lnTo>
                  <a:lnTo>
                    <a:pt x="198499" y="221251"/>
                  </a:lnTo>
                  <a:lnTo>
                    <a:pt x="195754" y="242507"/>
                  </a:lnTo>
                  <a:lnTo>
                    <a:pt x="188646" y="264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887552" y="3428400"/>
              <a:ext cx="207762" cy="740384"/>
            </a:xfrm>
            <a:custGeom>
              <a:avLst/>
              <a:gdLst/>
              <a:ahLst/>
              <a:cxnLst/>
              <a:rect l="0" t="0" r="0" b="0"/>
              <a:pathLst>
                <a:path w="207762" h="740384">
                  <a:moveTo>
                    <a:pt x="155183" y="519786"/>
                  </a:moveTo>
                  <a:lnTo>
                    <a:pt x="152844" y="480099"/>
                  </a:lnTo>
                  <a:lnTo>
                    <a:pt x="138372" y="447975"/>
                  </a:lnTo>
                  <a:lnTo>
                    <a:pt x="125875" y="430939"/>
                  </a:lnTo>
                  <a:lnTo>
                    <a:pt x="118097" y="426629"/>
                  </a:lnTo>
                  <a:lnTo>
                    <a:pt x="100096" y="424961"/>
                  </a:lnTo>
                  <a:lnTo>
                    <a:pt x="80397" y="434358"/>
                  </a:lnTo>
                  <a:lnTo>
                    <a:pt x="61114" y="451402"/>
                  </a:lnTo>
                  <a:lnTo>
                    <a:pt x="22375" y="513929"/>
                  </a:lnTo>
                  <a:lnTo>
                    <a:pt x="6518" y="560815"/>
                  </a:lnTo>
                  <a:lnTo>
                    <a:pt x="0" y="611752"/>
                  </a:lnTo>
                  <a:lnTo>
                    <a:pt x="6203" y="672960"/>
                  </a:lnTo>
                  <a:lnTo>
                    <a:pt x="16545" y="713610"/>
                  </a:lnTo>
                  <a:lnTo>
                    <a:pt x="27666" y="733052"/>
                  </a:lnTo>
                  <a:lnTo>
                    <a:pt x="35077" y="738002"/>
                  </a:lnTo>
                  <a:lnTo>
                    <a:pt x="52670" y="740383"/>
                  </a:lnTo>
                  <a:lnTo>
                    <a:pt x="61105" y="737041"/>
                  </a:lnTo>
                  <a:lnTo>
                    <a:pt x="76716" y="723969"/>
                  </a:lnTo>
                  <a:lnTo>
                    <a:pt x="111868" y="672509"/>
                  </a:lnTo>
                  <a:lnTo>
                    <a:pt x="136553" y="615244"/>
                  </a:lnTo>
                  <a:lnTo>
                    <a:pt x="158696" y="564162"/>
                  </a:lnTo>
                  <a:lnTo>
                    <a:pt x="175548" y="509011"/>
                  </a:lnTo>
                  <a:lnTo>
                    <a:pt x="190142" y="453057"/>
                  </a:lnTo>
                  <a:lnTo>
                    <a:pt x="197054" y="395774"/>
                  </a:lnTo>
                  <a:lnTo>
                    <a:pt x="205351" y="332466"/>
                  </a:lnTo>
                  <a:lnTo>
                    <a:pt x="207093" y="279450"/>
                  </a:lnTo>
                  <a:lnTo>
                    <a:pt x="207608" y="221238"/>
                  </a:lnTo>
                  <a:lnTo>
                    <a:pt x="207761" y="164995"/>
                  </a:lnTo>
                  <a:lnTo>
                    <a:pt x="204687" y="108947"/>
                  </a:lnTo>
                  <a:lnTo>
                    <a:pt x="193168" y="47389"/>
                  </a:lnTo>
                  <a:lnTo>
                    <a:pt x="183076" y="7420"/>
                  </a:lnTo>
                  <a:lnTo>
                    <a:pt x="178458" y="1564"/>
                  </a:lnTo>
                  <a:lnTo>
                    <a:pt x="173039" y="0"/>
                  </a:lnTo>
                  <a:lnTo>
                    <a:pt x="167087" y="1296"/>
                  </a:lnTo>
                  <a:lnTo>
                    <a:pt x="163119" y="6840"/>
                  </a:lnTo>
                  <a:lnTo>
                    <a:pt x="148644" y="69506"/>
                  </a:lnTo>
                  <a:lnTo>
                    <a:pt x="145837" y="117828"/>
                  </a:lnTo>
                  <a:lnTo>
                    <a:pt x="145180" y="160204"/>
                  </a:lnTo>
                  <a:lnTo>
                    <a:pt x="144888" y="206334"/>
                  </a:lnTo>
                  <a:lnTo>
                    <a:pt x="147844" y="268984"/>
                  </a:lnTo>
                  <a:lnTo>
                    <a:pt x="153733" y="332075"/>
                  </a:lnTo>
                  <a:lnTo>
                    <a:pt x="154754" y="392159"/>
                  </a:lnTo>
                  <a:lnTo>
                    <a:pt x="155056" y="445056"/>
                  </a:lnTo>
                  <a:lnTo>
                    <a:pt x="160735" y="495954"/>
                  </a:lnTo>
                  <a:lnTo>
                    <a:pt x="164237" y="548080"/>
                  </a:lnTo>
                  <a:lnTo>
                    <a:pt x="173851" y="606483"/>
                  </a:lnTo>
                  <a:lnTo>
                    <a:pt x="176240" y="625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572687" y="3599143"/>
              <a:ext cx="395121" cy="588063"/>
            </a:xfrm>
            <a:custGeom>
              <a:avLst/>
              <a:gdLst/>
              <a:ahLst/>
              <a:cxnLst/>
              <a:rect l="0" t="0" r="0" b="0"/>
              <a:pathLst>
                <a:path w="395121" h="588063">
                  <a:moveTo>
                    <a:pt x="280743" y="12131"/>
                  </a:moveTo>
                  <a:lnTo>
                    <a:pt x="269564" y="953"/>
                  </a:lnTo>
                  <a:lnTo>
                    <a:pt x="262762" y="0"/>
                  </a:lnTo>
                  <a:lnTo>
                    <a:pt x="216591" y="15661"/>
                  </a:lnTo>
                  <a:lnTo>
                    <a:pt x="156467" y="56097"/>
                  </a:lnTo>
                  <a:lnTo>
                    <a:pt x="112695" y="102314"/>
                  </a:lnTo>
                  <a:lnTo>
                    <a:pt x="79484" y="158928"/>
                  </a:lnTo>
                  <a:lnTo>
                    <a:pt x="51512" y="214433"/>
                  </a:lnTo>
                  <a:lnTo>
                    <a:pt x="27989" y="261715"/>
                  </a:lnTo>
                  <a:lnTo>
                    <a:pt x="12570" y="316149"/>
                  </a:lnTo>
                  <a:lnTo>
                    <a:pt x="0" y="377121"/>
                  </a:lnTo>
                  <a:lnTo>
                    <a:pt x="638" y="432232"/>
                  </a:lnTo>
                  <a:lnTo>
                    <a:pt x="8236" y="482486"/>
                  </a:lnTo>
                  <a:lnTo>
                    <a:pt x="21015" y="523893"/>
                  </a:lnTo>
                  <a:lnTo>
                    <a:pt x="46295" y="563735"/>
                  </a:lnTo>
                  <a:lnTo>
                    <a:pt x="66190" y="576263"/>
                  </a:lnTo>
                  <a:lnTo>
                    <a:pt x="91799" y="584561"/>
                  </a:lnTo>
                  <a:lnTo>
                    <a:pt x="137932" y="588062"/>
                  </a:lnTo>
                  <a:lnTo>
                    <a:pt x="181757" y="581040"/>
                  </a:lnTo>
                  <a:lnTo>
                    <a:pt x="223208" y="563492"/>
                  </a:lnTo>
                  <a:lnTo>
                    <a:pt x="285687" y="516623"/>
                  </a:lnTo>
                  <a:lnTo>
                    <a:pt x="321202" y="480065"/>
                  </a:lnTo>
                  <a:lnTo>
                    <a:pt x="355068" y="419724"/>
                  </a:lnTo>
                  <a:lnTo>
                    <a:pt x="378167" y="360561"/>
                  </a:lnTo>
                  <a:lnTo>
                    <a:pt x="391710" y="314144"/>
                  </a:lnTo>
                  <a:lnTo>
                    <a:pt x="395120" y="261884"/>
                  </a:lnTo>
                  <a:lnTo>
                    <a:pt x="394961" y="208835"/>
                  </a:lnTo>
                  <a:lnTo>
                    <a:pt x="386855" y="156071"/>
                  </a:lnTo>
                  <a:lnTo>
                    <a:pt x="370155" y="105733"/>
                  </a:lnTo>
                  <a:lnTo>
                    <a:pt x="357136" y="79468"/>
                  </a:lnTo>
                  <a:lnTo>
                    <a:pt x="337312" y="59217"/>
                  </a:lnTo>
                  <a:lnTo>
                    <a:pt x="280743" y="22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53471" y="408505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43026" y="3621803"/>
              <a:ext cx="52643" cy="621182"/>
            </a:xfrm>
            <a:custGeom>
              <a:avLst/>
              <a:gdLst/>
              <a:ahLst/>
              <a:cxnLst/>
              <a:rect l="0" t="0" r="0" b="0"/>
              <a:pathLst>
                <a:path w="52643" h="621182">
                  <a:moveTo>
                    <a:pt x="52642" y="0"/>
                  </a:moveTo>
                  <a:lnTo>
                    <a:pt x="45407" y="28726"/>
                  </a:lnTo>
                  <a:lnTo>
                    <a:pt x="41920" y="81431"/>
                  </a:lnTo>
                  <a:lnTo>
                    <a:pt x="36958" y="129388"/>
                  </a:lnTo>
                  <a:lnTo>
                    <a:pt x="33177" y="186646"/>
                  </a:lnTo>
                  <a:lnTo>
                    <a:pt x="24664" y="249084"/>
                  </a:lnTo>
                  <a:lnTo>
                    <a:pt x="22125" y="299320"/>
                  </a:lnTo>
                  <a:lnTo>
                    <a:pt x="21373" y="351250"/>
                  </a:lnTo>
                  <a:lnTo>
                    <a:pt x="19981" y="402511"/>
                  </a:lnTo>
                  <a:lnTo>
                    <a:pt x="12742" y="462347"/>
                  </a:lnTo>
                  <a:lnTo>
                    <a:pt x="10965" y="519227"/>
                  </a:lnTo>
                  <a:lnTo>
                    <a:pt x="9444" y="580418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66712" y="3695502"/>
              <a:ext cx="328957" cy="267818"/>
            </a:xfrm>
            <a:custGeom>
              <a:avLst/>
              <a:gdLst/>
              <a:ahLst/>
              <a:cxnLst/>
              <a:rect l="0" t="0" r="0" b="0"/>
              <a:pathLst>
                <a:path w="328957" h="267818">
                  <a:moveTo>
                    <a:pt x="328956" y="210570"/>
                  </a:moveTo>
                  <a:lnTo>
                    <a:pt x="270339" y="216160"/>
                  </a:lnTo>
                  <a:lnTo>
                    <a:pt x="217335" y="235764"/>
                  </a:lnTo>
                  <a:lnTo>
                    <a:pt x="155463" y="255814"/>
                  </a:lnTo>
                  <a:lnTo>
                    <a:pt x="92131" y="267817"/>
                  </a:lnTo>
                  <a:lnTo>
                    <a:pt x="57975" y="266039"/>
                  </a:lnTo>
                  <a:lnTo>
                    <a:pt x="32655" y="255111"/>
                  </a:lnTo>
                  <a:lnTo>
                    <a:pt x="14773" y="238555"/>
                  </a:lnTo>
                  <a:lnTo>
                    <a:pt x="2926" y="219498"/>
                  </a:lnTo>
                  <a:lnTo>
                    <a:pt x="0" y="196211"/>
                  </a:lnTo>
                  <a:lnTo>
                    <a:pt x="3769" y="170263"/>
                  </a:lnTo>
                  <a:lnTo>
                    <a:pt x="31730" y="107141"/>
                  </a:lnTo>
                  <a:lnTo>
                    <a:pt x="65886" y="44554"/>
                  </a:lnTo>
                  <a:lnTo>
                    <a:pt x="79845" y="24481"/>
                  </a:lnTo>
                  <a:lnTo>
                    <a:pt x="1078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591900" y="3727088"/>
              <a:ext cx="385808" cy="512788"/>
            </a:xfrm>
            <a:custGeom>
              <a:avLst/>
              <a:gdLst/>
              <a:ahLst/>
              <a:cxnLst/>
              <a:rect l="0" t="0" r="0" b="0"/>
              <a:pathLst>
                <a:path w="385808" h="512788">
                  <a:moveTo>
                    <a:pt x="240680" y="10528"/>
                  </a:moveTo>
                  <a:lnTo>
                    <a:pt x="197989" y="13648"/>
                  </a:lnTo>
                  <a:lnTo>
                    <a:pt x="178422" y="20104"/>
                  </a:lnTo>
                  <a:lnTo>
                    <a:pt x="140558" y="49551"/>
                  </a:lnTo>
                  <a:lnTo>
                    <a:pt x="84130" y="107209"/>
                  </a:lnTo>
                  <a:lnTo>
                    <a:pt x="60538" y="147779"/>
                  </a:lnTo>
                  <a:lnTo>
                    <a:pt x="31746" y="210603"/>
                  </a:lnTo>
                  <a:lnTo>
                    <a:pt x="5995" y="273744"/>
                  </a:lnTo>
                  <a:lnTo>
                    <a:pt x="0" y="325430"/>
                  </a:lnTo>
                  <a:lnTo>
                    <a:pt x="132" y="373804"/>
                  </a:lnTo>
                  <a:lnTo>
                    <a:pt x="9399" y="424012"/>
                  </a:lnTo>
                  <a:lnTo>
                    <a:pt x="33332" y="466704"/>
                  </a:lnTo>
                  <a:lnTo>
                    <a:pt x="62650" y="494042"/>
                  </a:lnTo>
                  <a:lnTo>
                    <a:pt x="83177" y="505403"/>
                  </a:lnTo>
                  <a:lnTo>
                    <a:pt x="120053" y="512787"/>
                  </a:lnTo>
                  <a:lnTo>
                    <a:pt x="166030" y="506876"/>
                  </a:lnTo>
                  <a:lnTo>
                    <a:pt x="215146" y="491325"/>
                  </a:lnTo>
                  <a:lnTo>
                    <a:pt x="274890" y="460480"/>
                  </a:lnTo>
                  <a:lnTo>
                    <a:pt x="330617" y="414494"/>
                  </a:lnTo>
                  <a:lnTo>
                    <a:pt x="358574" y="377713"/>
                  </a:lnTo>
                  <a:lnTo>
                    <a:pt x="380410" y="326210"/>
                  </a:lnTo>
                  <a:lnTo>
                    <a:pt x="385807" y="277979"/>
                  </a:lnTo>
                  <a:lnTo>
                    <a:pt x="381816" y="219235"/>
                  </a:lnTo>
                  <a:lnTo>
                    <a:pt x="373225" y="162964"/>
                  </a:lnTo>
                  <a:lnTo>
                    <a:pt x="357682" y="120425"/>
                  </a:lnTo>
                  <a:lnTo>
                    <a:pt x="316269" y="58564"/>
                  </a:lnTo>
                  <a:lnTo>
                    <a:pt x="298842" y="41236"/>
                  </a:lnTo>
                  <a:lnTo>
                    <a:pt x="241638" y="9445"/>
                  </a:lnTo>
                  <a:lnTo>
                    <a:pt x="2196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49439" y="3779730"/>
              <a:ext cx="422788" cy="481088"/>
            </a:xfrm>
            <a:custGeom>
              <a:avLst/>
              <a:gdLst/>
              <a:ahLst/>
              <a:cxnLst/>
              <a:rect l="0" t="0" r="0" b="0"/>
              <a:pathLst>
                <a:path w="422788" h="481088">
                  <a:moveTo>
                    <a:pt x="235867" y="42114"/>
                  </a:moveTo>
                  <a:lnTo>
                    <a:pt x="224688" y="25347"/>
                  </a:lnTo>
                  <a:lnTo>
                    <a:pt x="206722" y="13995"/>
                  </a:lnTo>
                  <a:lnTo>
                    <a:pt x="195380" y="9330"/>
                  </a:lnTo>
                  <a:lnTo>
                    <a:pt x="184308" y="8560"/>
                  </a:lnTo>
                  <a:lnTo>
                    <a:pt x="130724" y="24538"/>
                  </a:lnTo>
                  <a:lnTo>
                    <a:pt x="104627" y="40676"/>
                  </a:lnTo>
                  <a:lnTo>
                    <a:pt x="59356" y="93759"/>
                  </a:lnTo>
                  <a:lnTo>
                    <a:pt x="29295" y="147852"/>
                  </a:lnTo>
                  <a:lnTo>
                    <a:pt x="9232" y="200391"/>
                  </a:lnTo>
                  <a:lnTo>
                    <a:pt x="0" y="247848"/>
                  </a:lnTo>
                  <a:lnTo>
                    <a:pt x="6175" y="310047"/>
                  </a:lnTo>
                  <a:lnTo>
                    <a:pt x="24381" y="368903"/>
                  </a:lnTo>
                  <a:lnTo>
                    <a:pt x="63087" y="424515"/>
                  </a:lnTo>
                  <a:lnTo>
                    <a:pt x="95895" y="453726"/>
                  </a:lnTo>
                  <a:lnTo>
                    <a:pt x="140841" y="473429"/>
                  </a:lnTo>
                  <a:lnTo>
                    <a:pt x="191203" y="481087"/>
                  </a:lnTo>
                  <a:lnTo>
                    <a:pt x="231991" y="477767"/>
                  </a:lnTo>
                  <a:lnTo>
                    <a:pt x="290516" y="457759"/>
                  </a:lnTo>
                  <a:lnTo>
                    <a:pt x="336058" y="424388"/>
                  </a:lnTo>
                  <a:lnTo>
                    <a:pt x="385512" y="363609"/>
                  </a:lnTo>
                  <a:lnTo>
                    <a:pt x="407203" y="306300"/>
                  </a:lnTo>
                  <a:lnTo>
                    <a:pt x="420576" y="259895"/>
                  </a:lnTo>
                  <a:lnTo>
                    <a:pt x="422787" y="207638"/>
                  </a:lnTo>
                  <a:lnTo>
                    <a:pt x="416552" y="156929"/>
                  </a:lnTo>
                  <a:lnTo>
                    <a:pt x="400846" y="104048"/>
                  </a:lnTo>
                  <a:lnTo>
                    <a:pt x="382235" y="69044"/>
                  </a:lnTo>
                  <a:lnTo>
                    <a:pt x="367600" y="52913"/>
                  </a:lnTo>
                  <a:lnTo>
                    <a:pt x="308240" y="23447"/>
                  </a:lnTo>
                  <a:lnTo>
                    <a:pt x="252675" y="5845"/>
                  </a:lnTo>
                  <a:lnTo>
                    <a:pt x="2148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60568" y="3829710"/>
              <a:ext cx="447466" cy="500691"/>
            </a:xfrm>
            <a:custGeom>
              <a:avLst/>
              <a:gdLst/>
              <a:ahLst/>
              <a:cxnLst/>
              <a:rect l="0" t="0" r="0" b="0"/>
              <a:pathLst>
                <a:path w="447466" h="500691">
                  <a:moveTo>
                    <a:pt x="240634" y="23720"/>
                  </a:moveTo>
                  <a:lnTo>
                    <a:pt x="196671" y="0"/>
                  </a:lnTo>
                  <a:lnTo>
                    <a:pt x="173522" y="1870"/>
                  </a:lnTo>
                  <a:lnTo>
                    <a:pt x="120532" y="22133"/>
                  </a:lnTo>
                  <a:lnTo>
                    <a:pt x="84556" y="53015"/>
                  </a:lnTo>
                  <a:lnTo>
                    <a:pt x="41760" y="107646"/>
                  </a:lnTo>
                  <a:lnTo>
                    <a:pt x="14057" y="160550"/>
                  </a:lnTo>
                  <a:lnTo>
                    <a:pt x="3614" y="195673"/>
                  </a:lnTo>
                  <a:lnTo>
                    <a:pt x="0" y="248974"/>
                  </a:lnTo>
                  <a:lnTo>
                    <a:pt x="99" y="305711"/>
                  </a:lnTo>
                  <a:lnTo>
                    <a:pt x="13140" y="364341"/>
                  </a:lnTo>
                  <a:lnTo>
                    <a:pt x="43488" y="425965"/>
                  </a:lnTo>
                  <a:lnTo>
                    <a:pt x="67446" y="457849"/>
                  </a:lnTo>
                  <a:lnTo>
                    <a:pt x="106131" y="482114"/>
                  </a:lnTo>
                  <a:lnTo>
                    <a:pt x="149048" y="498532"/>
                  </a:lnTo>
                  <a:lnTo>
                    <a:pt x="174193" y="500690"/>
                  </a:lnTo>
                  <a:lnTo>
                    <a:pt x="218931" y="492543"/>
                  </a:lnTo>
                  <a:lnTo>
                    <a:pt x="276035" y="464027"/>
                  </a:lnTo>
                  <a:lnTo>
                    <a:pt x="338094" y="420436"/>
                  </a:lnTo>
                  <a:lnTo>
                    <a:pt x="397795" y="371169"/>
                  </a:lnTo>
                  <a:lnTo>
                    <a:pt x="411089" y="355956"/>
                  </a:lnTo>
                  <a:lnTo>
                    <a:pt x="438585" y="296195"/>
                  </a:lnTo>
                  <a:lnTo>
                    <a:pt x="447465" y="241324"/>
                  </a:lnTo>
                  <a:lnTo>
                    <a:pt x="442060" y="181607"/>
                  </a:lnTo>
                  <a:lnTo>
                    <a:pt x="431857" y="130552"/>
                  </a:lnTo>
                  <a:lnTo>
                    <a:pt x="414535" y="98528"/>
                  </a:lnTo>
                  <a:lnTo>
                    <a:pt x="380806" y="59423"/>
                  </a:lnTo>
                  <a:lnTo>
                    <a:pt x="337256" y="32029"/>
                  </a:lnTo>
                  <a:lnTo>
                    <a:pt x="293276" y="131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089331" y="3819071"/>
              <a:ext cx="393297" cy="521083"/>
            </a:xfrm>
            <a:custGeom>
              <a:avLst/>
              <a:gdLst/>
              <a:ahLst/>
              <a:cxnLst/>
              <a:rect l="0" t="0" r="0" b="0"/>
              <a:pathLst>
                <a:path w="393297" h="521083">
                  <a:moveTo>
                    <a:pt x="175125" y="13302"/>
                  </a:moveTo>
                  <a:lnTo>
                    <a:pt x="163946" y="2123"/>
                  </a:lnTo>
                  <a:lnTo>
                    <a:pt x="157144" y="0"/>
                  </a:lnTo>
                  <a:lnTo>
                    <a:pt x="140227" y="761"/>
                  </a:lnTo>
                  <a:lnTo>
                    <a:pt x="121010" y="11237"/>
                  </a:lnTo>
                  <a:lnTo>
                    <a:pt x="101941" y="28762"/>
                  </a:lnTo>
                  <a:lnTo>
                    <a:pt x="63351" y="91622"/>
                  </a:lnTo>
                  <a:lnTo>
                    <a:pt x="42085" y="140816"/>
                  </a:lnTo>
                  <a:lnTo>
                    <a:pt x="23272" y="187694"/>
                  </a:lnTo>
                  <a:lnTo>
                    <a:pt x="5219" y="239799"/>
                  </a:lnTo>
                  <a:lnTo>
                    <a:pt x="0" y="298001"/>
                  </a:lnTo>
                  <a:lnTo>
                    <a:pt x="5343" y="353981"/>
                  </a:lnTo>
                  <a:lnTo>
                    <a:pt x="16674" y="412161"/>
                  </a:lnTo>
                  <a:lnTo>
                    <a:pt x="41219" y="458905"/>
                  </a:lnTo>
                  <a:lnTo>
                    <a:pt x="60628" y="483919"/>
                  </a:lnTo>
                  <a:lnTo>
                    <a:pt x="84073" y="500495"/>
                  </a:lnTo>
                  <a:lnTo>
                    <a:pt x="137252" y="520669"/>
                  </a:lnTo>
                  <a:lnTo>
                    <a:pt x="178851" y="521082"/>
                  </a:lnTo>
                  <a:lnTo>
                    <a:pt x="215223" y="513795"/>
                  </a:lnTo>
                  <a:lnTo>
                    <a:pt x="253816" y="493049"/>
                  </a:lnTo>
                  <a:lnTo>
                    <a:pt x="307609" y="446192"/>
                  </a:lnTo>
                  <a:lnTo>
                    <a:pt x="347004" y="394995"/>
                  </a:lnTo>
                  <a:lnTo>
                    <a:pt x="377957" y="336527"/>
                  </a:lnTo>
                  <a:lnTo>
                    <a:pt x="390291" y="282987"/>
                  </a:lnTo>
                  <a:lnTo>
                    <a:pt x="393296" y="222670"/>
                  </a:lnTo>
                  <a:lnTo>
                    <a:pt x="384957" y="161515"/>
                  </a:lnTo>
                  <a:lnTo>
                    <a:pt x="362470" y="109339"/>
                  </a:lnTo>
                  <a:lnTo>
                    <a:pt x="338129" y="76332"/>
                  </a:lnTo>
                  <a:lnTo>
                    <a:pt x="275720" y="29401"/>
                  </a:lnTo>
                  <a:lnTo>
                    <a:pt x="223258" y="12483"/>
                  </a:lnTo>
                  <a:lnTo>
                    <a:pt x="164139" y="4691"/>
                  </a:lnTo>
                  <a:lnTo>
                    <a:pt x="143539" y="2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534731" y="3874487"/>
              <a:ext cx="481226" cy="479707"/>
            </a:xfrm>
            <a:custGeom>
              <a:avLst/>
              <a:gdLst/>
              <a:ahLst/>
              <a:cxnLst/>
              <a:rect l="0" t="0" r="0" b="0"/>
              <a:pathLst>
                <a:path w="481226" h="479707">
                  <a:moveTo>
                    <a:pt x="277207" y="10528"/>
                  </a:moveTo>
                  <a:lnTo>
                    <a:pt x="260439" y="4939"/>
                  </a:lnTo>
                  <a:lnTo>
                    <a:pt x="222066" y="7052"/>
                  </a:lnTo>
                  <a:lnTo>
                    <a:pt x="184830" y="20677"/>
                  </a:lnTo>
                  <a:lnTo>
                    <a:pt x="125077" y="59936"/>
                  </a:lnTo>
                  <a:lnTo>
                    <a:pt x="74960" y="119533"/>
                  </a:lnTo>
                  <a:lnTo>
                    <a:pt x="37528" y="181397"/>
                  </a:lnTo>
                  <a:lnTo>
                    <a:pt x="14211" y="242367"/>
                  </a:lnTo>
                  <a:lnTo>
                    <a:pt x="0" y="295489"/>
                  </a:lnTo>
                  <a:lnTo>
                    <a:pt x="619" y="345176"/>
                  </a:lnTo>
                  <a:lnTo>
                    <a:pt x="8211" y="385764"/>
                  </a:lnTo>
                  <a:lnTo>
                    <a:pt x="29048" y="420017"/>
                  </a:lnTo>
                  <a:lnTo>
                    <a:pt x="57449" y="452392"/>
                  </a:lnTo>
                  <a:lnTo>
                    <a:pt x="83999" y="467395"/>
                  </a:lnTo>
                  <a:lnTo>
                    <a:pt x="128713" y="479299"/>
                  </a:lnTo>
                  <a:lnTo>
                    <a:pt x="174717" y="479706"/>
                  </a:lnTo>
                  <a:lnTo>
                    <a:pt x="222273" y="469298"/>
                  </a:lnTo>
                  <a:lnTo>
                    <a:pt x="274675" y="450410"/>
                  </a:lnTo>
                  <a:lnTo>
                    <a:pt x="332122" y="419772"/>
                  </a:lnTo>
                  <a:lnTo>
                    <a:pt x="392332" y="368622"/>
                  </a:lnTo>
                  <a:lnTo>
                    <a:pt x="438192" y="311822"/>
                  </a:lnTo>
                  <a:lnTo>
                    <a:pt x="455211" y="284816"/>
                  </a:lnTo>
                  <a:lnTo>
                    <a:pt x="475668" y="222939"/>
                  </a:lnTo>
                  <a:lnTo>
                    <a:pt x="481225" y="192670"/>
                  </a:lnTo>
                  <a:lnTo>
                    <a:pt x="479795" y="159721"/>
                  </a:lnTo>
                  <a:lnTo>
                    <a:pt x="461235" y="113875"/>
                  </a:lnTo>
                  <a:lnTo>
                    <a:pt x="429588" y="72103"/>
                  </a:lnTo>
                  <a:lnTo>
                    <a:pt x="383822" y="37509"/>
                  </a:lnTo>
                  <a:lnTo>
                    <a:pt x="329463" y="13128"/>
                  </a:lnTo>
                  <a:lnTo>
                    <a:pt x="2772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036713" y="3927129"/>
              <a:ext cx="497518" cy="522327"/>
            </a:xfrm>
            <a:custGeom>
              <a:avLst/>
              <a:gdLst/>
              <a:ahLst/>
              <a:cxnLst/>
              <a:rect l="0" t="0" r="0" b="0"/>
              <a:pathLst>
                <a:path w="497518" h="522327">
                  <a:moveTo>
                    <a:pt x="238479" y="10529"/>
                  </a:moveTo>
                  <a:lnTo>
                    <a:pt x="221711" y="4939"/>
                  </a:lnTo>
                  <a:lnTo>
                    <a:pt x="204120" y="5315"/>
                  </a:lnTo>
                  <a:lnTo>
                    <a:pt x="184603" y="10551"/>
                  </a:lnTo>
                  <a:lnTo>
                    <a:pt x="153886" y="27823"/>
                  </a:lnTo>
                  <a:lnTo>
                    <a:pt x="91982" y="83700"/>
                  </a:lnTo>
                  <a:lnTo>
                    <a:pt x="78613" y="99201"/>
                  </a:lnTo>
                  <a:lnTo>
                    <a:pt x="51752" y="160657"/>
                  </a:lnTo>
                  <a:lnTo>
                    <a:pt x="30192" y="216785"/>
                  </a:lnTo>
                  <a:lnTo>
                    <a:pt x="8732" y="273539"/>
                  </a:lnTo>
                  <a:lnTo>
                    <a:pt x="0" y="323854"/>
                  </a:lnTo>
                  <a:lnTo>
                    <a:pt x="3002" y="375807"/>
                  </a:lnTo>
                  <a:lnTo>
                    <a:pt x="16889" y="422656"/>
                  </a:lnTo>
                  <a:lnTo>
                    <a:pt x="35822" y="454994"/>
                  </a:lnTo>
                  <a:lnTo>
                    <a:pt x="79992" y="486882"/>
                  </a:lnTo>
                  <a:lnTo>
                    <a:pt x="136896" y="512592"/>
                  </a:lnTo>
                  <a:lnTo>
                    <a:pt x="186933" y="522326"/>
                  </a:lnTo>
                  <a:lnTo>
                    <a:pt x="238803" y="522091"/>
                  </a:lnTo>
                  <a:lnTo>
                    <a:pt x="273718" y="515140"/>
                  </a:lnTo>
                  <a:lnTo>
                    <a:pt x="325088" y="491496"/>
                  </a:lnTo>
                  <a:lnTo>
                    <a:pt x="388126" y="447346"/>
                  </a:lnTo>
                  <a:lnTo>
                    <a:pt x="444030" y="394161"/>
                  </a:lnTo>
                  <a:lnTo>
                    <a:pt x="460856" y="374054"/>
                  </a:lnTo>
                  <a:lnTo>
                    <a:pt x="487602" y="313487"/>
                  </a:lnTo>
                  <a:lnTo>
                    <a:pt x="497517" y="259392"/>
                  </a:lnTo>
                  <a:lnTo>
                    <a:pt x="497335" y="202029"/>
                  </a:lnTo>
                  <a:lnTo>
                    <a:pt x="486752" y="154227"/>
                  </a:lnTo>
                  <a:lnTo>
                    <a:pt x="462215" y="101045"/>
                  </a:lnTo>
                  <a:lnTo>
                    <a:pt x="441771" y="70623"/>
                  </a:lnTo>
                  <a:lnTo>
                    <a:pt x="424757" y="57514"/>
                  </a:lnTo>
                  <a:lnTo>
                    <a:pt x="374060" y="28389"/>
                  </a:lnTo>
                  <a:lnTo>
                    <a:pt x="313615" y="10231"/>
                  </a:lnTo>
                  <a:lnTo>
                    <a:pt x="260611" y="3032"/>
                  </a:lnTo>
                  <a:lnTo>
                    <a:pt x="2279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4569367" y="3931617"/>
            <a:ext cx="3200665" cy="290311"/>
          </a:xfrm>
          <a:custGeom>
            <a:avLst/>
            <a:gdLst/>
            <a:ahLst/>
            <a:cxnLst/>
            <a:rect l="0" t="0" r="0" b="0"/>
            <a:pathLst>
              <a:path w="3200665" h="290311">
                <a:moveTo>
                  <a:pt x="3200664" y="290310"/>
                </a:moveTo>
                <a:lnTo>
                  <a:pt x="3142047" y="290310"/>
                </a:lnTo>
                <a:lnTo>
                  <a:pt x="3086703" y="283074"/>
                </a:lnTo>
                <a:lnTo>
                  <a:pt x="3037696" y="280757"/>
                </a:lnTo>
                <a:lnTo>
                  <a:pt x="2987301" y="280071"/>
                </a:lnTo>
                <a:lnTo>
                  <a:pt x="2927758" y="276719"/>
                </a:lnTo>
                <a:lnTo>
                  <a:pt x="2870936" y="270728"/>
                </a:lnTo>
                <a:lnTo>
                  <a:pt x="2813482" y="269545"/>
                </a:lnTo>
                <a:lnTo>
                  <a:pt x="2750140" y="269311"/>
                </a:lnTo>
                <a:lnTo>
                  <a:pt x="2692222" y="269264"/>
                </a:lnTo>
                <a:lnTo>
                  <a:pt x="2629987" y="260922"/>
                </a:lnTo>
                <a:lnTo>
                  <a:pt x="2575551" y="259159"/>
                </a:lnTo>
                <a:lnTo>
                  <a:pt x="2519738" y="257641"/>
                </a:lnTo>
                <a:lnTo>
                  <a:pt x="2463652" y="250408"/>
                </a:lnTo>
                <a:lnTo>
                  <a:pt x="2400712" y="241252"/>
                </a:lnTo>
                <a:lnTo>
                  <a:pt x="2338973" y="232550"/>
                </a:lnTo>
                <a:lnTo>
                  <a:pt x="2285963" y="219803"/>
                </a:lnTo>
                <a:lnTo>
                  <a:pt x="2237360" y="209498"/>
                </a:lnTo>
                <a:lnTo>
                  <a:pt x="2187084" y="199035"/>
                </a:lnTo>
                <a:lnTo>
                  <a:pt x="2127582" y="188139"/>
                </a:lnTo>
                <a:lnTo>
                  <a:pt x="2076357" y="180051"/>
                </a:lnTo>
                <a:lnTo>
                  <a:pt x="2017972" y="174424"/>
                </a:lnTo>
                <a:lnTo>
                  <a:pt x="1967099" y="166380"/>
                </a:lnTo>
                <a:lnTo>
                  <a:pt x="1906747" y="164444"/>
                </a:lnTo>
                <a:lnTo>
                  <a:pt x="1852971" y="156826"/>
                </a:lnTo>
                <a:lnTo>
                  <a:pt x="1791569" y="154109"/>
                </a:lnTo>
                <a:lnTo>
                  <a:pt x="1734034" y="159161"/>
                </a:lnTo>
                <a:lnTo>
                  <a:pt x="1686091" y="162544"/>
                </a:lnTo>
                <a:lnTo>
                  <a:pt x="1627064" y="162517"/>
                </a:lnTo>
                <a:lnTo>
                  <a:pt x="1574158" y="155580"/>
                </a:lnTo>
                <a:lnTo>
                  <a:pt x="1513664" y="153862"/>
                </a:lnTo>
                <a:lnTo>
                  <a:pt x="1462720" y="146287"/>
                </a:lnTo>
                <a:lnTo>
                  <a:pt x="1415539" y="143912"/>
                </a:lnTo>
                <a:lnTo>
                  <a:pt x="1365684" y="142038"/>
                </a:lnTo>
                <a:lnTo>
                  <a:pt x="1303205" y="131517"/>
                </a:lnTo>
                <a:lnTo>
                  <a:pt x="1240474" y="123763"/>
                </a:lnTo>
                <a:lnTo>
                  <a:pt x="1181852" y="114996"/>
                </a:lnTo>
                <a:lnTo>
                  <a:pt x="1133447" y="111243"/>
                </a:lnTo>
                <a:lnTo>
                  <a:pt x="1074577" y="103208"/>
                </a:lnTo>
                <a:lnTo>
                  <a:pt x="1017888" y="101273"/>
                </a:lnTo>
                <a:lnTo>
                  <a:pt x="954394" y="99721"/>
                </a:lnTo>
                <a:lnTo>
                  <a:pt x="895578" y="89363"/>
                </a:lnTo>
                <a:lnTo>
                  <a:pt x="838900" y="76052"/>
                </a:lnTo>
                <a:lnTo>
                  <a:pt x="783814" y="69393"/>
                </a:lnTo>
                <a:lnTo>
                  <a:pt x="721497" y="54735"/>
                </a:lnTo>
                <a:lnTo>
                  <a:pt x="665347" y="48285"/>
                </a:lnTo>
                <a:lnTo>
                  <a:pt x="616200" y="41304"/>
                </a:lnTo>
                <a:lnTo>
                  <a:pt x="565764" y="37546"/>
                </a:lnTo>
                <a:lnTo>
                  <a:pt x="506206" y="29509"/>
                </a:lnTo>
                <a:lnTo>
                  <a:pt x="449382" y="27574"/>
                </a:lnTo>
                <a:lnTo>
                  <a:pt x="393097" y="19956"/>
                </a:lnTo>
                <a:lnTo>
                  <a:pt x="336919" y="17238"/>
                </a:lnTo>
                <a:lnTo>
                  <a:pt x="280762" y="16701"/>
                </a:lnTo>
                <a:lnTo>
                  <a:pt x="225779" y="15425"/>
                </a:lnTo>
                <a:lnTo>
                  <a:pt x="163484" y="7508"/>
                </a:lnTo>
                <a:lnTo>
                  <a:pt x="108506" y="6330"/>
                </a:lnTo>
                <a:lnTo>
                  <a:pt x="55705" y="2978"/>
                </a:lnTo>
                <a:lnTo>
                  <a:pt x="34117" y="0"/>
                </a:lnTo>
                <a:lnTo>
                  <a:pt x="0" y="60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6622425" y="536953"/>
            <a:ext cx="1737202" cy="911044"/>
            <a:chOff x="6622425" y="536953"/>
            <a:chExt cx="1737202" cy="911044"/>
          </a:xfrm>
        </p:grpSpPr>
        <p:sp>
          <p:nvSpPr>
            <p:cNvPr id="62" name="Freeform 61"/>
            <p:cNvSpPr/>
            <p:nvPr/>
          </p:nvSpPr>
          <p:spPr>
            <a:xfrm>
              <a:off x="6654010" y="1189720"/>
              <a:ext cx="66586" cy="168457"/>
            </a:xfrm>
            <a:custGeom>
              <a:avLst/>
              <a:gdLst/>
              <a:ahLst/>
              <a:cxnLst/>
              <a:rect l="0" t="0" r="0" b="0"/>
              <a:pathLst>
                <a:path w="66586" h="168457">
                  <a:moveTo>
                    <a:pt x="0" y="0"/>
                  </a:moveTo>
                  <a:lnTo>
                    <a:pt x="55226" y="57565"/>
                  </a:lnTo>
                  <a:lnTo>
                    <a:pt x="64710" y="75887"/>
                  </a:lnTo>
                  <a:lnTo>
                    <a:pt x="66585" y="95729"/>
                  </a:lnTo>
                  <a:lnTo>
                    <a:pt x="62349" y="115076"/>
                  </a:lnTo>
                  <a:lnTo>
                    <a:pt x="52667" y="13147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622425" y="1000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959337" y="828040"/>
              <a:ext cx="227187" cy="316631"/>
            </a:xfrm>
            <a:custGeom>
              <a:avLst/>
              <a:gdLst/>
              <a:ahLst/>
              <a:cxnLst/>
              <a:rect l="0" t="0" r="0" b="0"/>
              <a:pathLst>
                <a:path w="227187" h="316631">
                  <a:moveTo>
                    <a:pt x="0" y="140581"/>
                  </a:moveTo>
                  <a:lnTo>
                    <a:pt x="49552" y="155236"/>
                  </a:lnTo>
                  <a:lnTo>
                    <a:pt x="83312" y="154152"/>
                  </a:lnTo>
                  <a:lnTo>
                    <a:pt x="139869" y="140058"/>
                  </a:lnTo>
                  <a:lnTo>
                    <a:pt x="176753" y="126778"/>
                  </a:lnTo>
                  <a:lnTo>
                    <a:pt x="215068" y="101330"/>
                  </a:lnTo>
                  <a:lnTo>
                    <a:pt x="224267" y="81412"/>
                  </a:lnTo>
                  <a:lnTo>
                    <a:pt x="227186" y="58132"/>
                  </a:lnTo>
                  <a:lnTo>
                    <a:pt x="224584" y="36087"/>
                  </a:lnTo>
                  <a:lnTo>
                    <a:pt x="219913" y="27634"/>
                  </a:lnTo>
                  <a:lnTo>
                    <a:pt x="205363" y="15123"/>
                  </a:lnTo>
                  <a:lnTo>
                    <a:pt x="177442" y="1503"/>
                  </a:lnTo>
                  <a:lnTo>
                    <a:pt x="157242" y="0"/>
                  </a:lnTo>
                  <a:lnTo>
                    <a:pt x="110088" y="8567"/>
                  </a:lnTo>
                  <a:lnTo>
                    <a:pt x="75123" y="29326"/>
                  </a:lnTo>
                  <a:lnTo>
                    <a:pt x="59514" y="47851"/>
                  </a:lnTo>
                  <a:lnTo>
                    <a:pt x="28764" y="108309"/>
                  </a:lnTo>
                  <a:lnTo>
                    <a:pt x="11357" y="170298"/>
                  </a:lnTo>
                  <a:lnTo>
                    <a:pt x="6217" y="199412"/>
                  </a:lnTo>
                  <a:lnTo>
                    <a:pt x="7832" y="227950"/>
                  </a:lnTo>
                  <a:lnTo>
                    <a:pt x="20908" y="264734"/>
                  </a:lnTo>
                  <a:lnTo>
                    <a:pt x="39318" y="283888"/>
                  </a:lnTo>
                  <a:lnTo>
                    <a:pt x="83675" y="309659"/>
                  </a:lnTo>
                  <a:lnTo>
                    <a:pt x="121239" y="316630"/>
                  </a:lnTo>
                  <a:lnTo>
                    <a:pt x="177286" y="310846"/>
                  </a:lnTo>
                  <a:lnTo>
                    <a:pt x="189512" y="3090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77672" y="912980"/>
              <a:ext cx="344961" cy="535017"/>
            </a:xfrm>
            <a:custGeom>
              <a:avLst/>
              <a:gdLst/>
              <a:ahLst/>
              <a:cxnLst/>
              <a:rect l="0" t="0" r="0" b="0"/>
              <a:pathLst>
                <a:path w="344961" h="535017">
                  <a:moveTo>
                    <a:pt x="165975" y="139869"/>
                  </a:moveTo>
                  <a:lnTo>
                    <a:pt x="173211" y="112313"/>
                  </a:lnTo>
                  <a:lnTo>
                    <a:pt x="173189" y="71523"/>
                  </a:lnTo>
                  <a:lnTo>
                    <a:pt x="164892" y="47492"/>
                  </a:lnTo>
                  <a:lnTo>
                    <a:pt x="150287" y="28233"/>
                  </a:lnTo>
                  <a:lnTo>
                    <a:pt x="132096" y="13044"/>
                  </a:lnTo>
                  <a:lnTo>
                    <a:pt x="112314" y="2394"/>
                  </a:lnTo>
                  <a:lnTo>
                    <a:pt x="88703" y="0"/>
                  </a:lnTo>
                  <a:lnTo>
                    <a:pt x="63782" y="4006"/>
                  </a:lnTo>
                  <a:lnTo>
                    <a:pt x="41007" y="13585"/>
                  </a:lnTo>
                  <a:lnTo>
                    <a:pt x="25426" y="31880"/>
                  </a:lnTo>
                  <a:lnTo>
                    <a:pt x="5891" y="81753"/>
                  </a:lnTo>
                  <a:lnTo>
                    <a:pt x="0" y="122780"/>
                  </a:lnTo>
                  <a:lnTo>
                    <a:pt x="6415" y="170159"/>
                  </a:lnTo>
                  <a:lnTo>
                    <a:pt x="12392" y="191936"/>
                  </a:lnTo>
                  <a:lnTo>
                    <a:pt x="25186" y="210193"/>
                  </a:lnTo>
                  <a:lnTo>
                    <a:pt x="33511" y="218337"/>
                  </a:lnTo>
                  <a:lnTo>
                    <a:pt x="42571" y="222597"/>
                  </a:lnTo>
                  <a:lnTo>
                    <a:pt x="61996" y="224210"/>
                  </a:lnTo>
                  <a:lnTo>
                    <a:pt x="79208" y="217908"/>
                  </a:lnTo>
                  <a:lnTo>
                    <a:pt x="94657" y="206139"/>
                  </a:lnTo>
                  <a:lnTo>
                    <a:pt x="115338" y="179782"/>
                  </a:lnTo>
                  <a:lnTo>
                    <a:pt x="142828" y="134640"/>
                  </a:lnTo>
                  <a:lnTo>
                    <a:pt x="147035" y="135213"/>
                  </a:lnTo>
                  <a:lnTo>
                    <a:pt x="149838" y="141445"/>
                  </a:lnTo>
                  <a:lnTo>
                    <a:pt x="154339" y="193473"/>
                  </a:lnTo>
                  <a:lnTo>
                    <a:pt x="155119" y="248559"/>
                  </a:lnTo>
                  <a:lnTo>
                    <a:pt x="155350" y="309334"/>
                  </a:lnTo>
                  <a:lnTo>
                    <a:pt x="155418" y="360617"/>
                  </a:lnTo>
                  <a:lnTo>
                    <a:pt x="155438" y="416626"/>
                  </a:lnTo>
                  <a:lnTo>
                    <a:pt x="149856" y="477675"/>
                  </a:lnTo>
                  <a:lnTo>
                    <a:pt x="146381" y="529038"/>
                  </a:lnTo>
                  <a:lnTo>
                    <a:pt x="148233" y="535016"/>
                  </a:lnTo>
                  <a:lnTo>
                    <a:pt x="151808" y="534322"/>
                  </a:lnTo>
                  <a:lnTo>
                    <a:pt x="168016" y="510988"/>
                  </a:lnTo>
                  <a:lnTo>
                    <a:pt x="202509" y="456069"/>
                  </a:lnTo>
                  <a:lnTo>
                    <a:pt x="231782" y="425411"/>
                  </a:lnTo>
                  <a:lnTo>
                    <a:pt x="291047" y="380575"/>
                  </a:lnTo>
                  <a:lnTo>
                    <a:pt x="344960" y="3399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551263" y="873865"/>
              <a:ext cx="257021" cy="299787"/>
            </a:xfrm>
            <a:custGeom>
              <a:avLst/>
              <a:gdLst/>
              <a:ahLst/>
              <a:cxnLst/>
              <a:rect l="0" t="0" r="0" b="0"/>
              <a:pathLst>
                <a:path w="257021" h="299787">
                  <a:moveTo>
                    <a:pt x="29255" y="31585"/>
                  </a:moveTo>
                  <a:lnTo>
                    <a:pt x="5536" y="75548"/>
                  </a:lnTo>
                  <a:lnTo>
                    <a:pt x="0" y="111422"/>
                  </a:lnTo>
                  <a:lnTo>
                    <a:pt x="6536" y="171531"/>
                  </a:lnTo>
                  <a:lnTo>
                    <a:pt x="22211" y="219626"/>
                  </a:lnTo>
                  <a:lnTo>
                    <a:pt x="55450" y="272377"/>
                  </a:lnTo>
                  <a:lnTo>
                    <a:pt x="73652" y="289122"/>
                  </a:lnTo>
                  <a:lnTo>
                    <a:pt x="99680" y="298125"/>
                  </a:lnTo>
                  <a:lnTo>
                    <a:pt x="128405" y="299786"/>
                  </a:lnTo>
                  <a:lnTo>
                    <a:pt x="152871" y="292725"/>
                  </a:lnTo>
                  <a:lnTo>
                    <a:pt x="188766" y="269129"/>
                  </a:lnTo>
                  <a:lnTo>
                    <a:pt x="203874" y="255703"/>
                  </a:lnTo>
                  <a:lnTo>
                    <a:pt x="231379" y="196034"/>
                  </a:lnTo>
                  <a:lnTo>
                    <a:pt x="243090" y="174864"/>
                  </a:lnTo>
                  <a:lnTo>
                    <a:pt x="257020" y="113613"/>
                  </a:lnTo>
                  <a:lnTo>
                    <a:pt x="254530" y="50778"/>
                  </a:lnTo>
                  <a:lnTo>
                    <a:pt x="2503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923728" y="913777"/>
              <a:ext cx="320086" cy="255559"/>
            </a:xfrm>
            <a:custGeom>
              <a:avLst/>
              <a:gdLst/>
              <a:ahLst/>
              <a:cxnLst/>
              <a:rect l="0" t="0" r="0" b="0"/>
              <a:pathLst>
                <a:path w="320086" h="255559">
                  <a:moveTo>
                    <a:pt x="120044" y="170658"/>
                  </a:moveTo>
                  <a:lnTo>
                    <a:pt x="135685" y="152677"/>
                  </a:lnTo>
                  <a:lnTo>
                    <a:pt x="143764" y="135760"/>
                  </a:lnTo>
                  <a:lnTo>
                    <a:pt x="150593" y="74541"/>
                  </a:lnTo>
                  <a:lnTo>
                    <a:pt x="148829" y="48391"/>
                  </a:lnTo>
                  <a:lnTo>
                    <a:pt x="140246" y="25070"/>
                  </a:lnTo>
                  <a:lnTo>
                    <a:pt x="122394" y="9246"/>
                  </a:lnTo>
                  <a:lnTo>
                    <a:pt x="111082" y="3388"/>
                  </a:lnTo>
                  <a:lnTo>
                    <a:pt x="89154" y="0"/>
                  </a:lnTo>
                  <a:lnTo>
                    <a:pt x="68881" y="3563"/>
                  </a:lnTo>
                  <a:lnTo>
                    <a:pt x="44313" y="18723"/>
                  </a:lnTo>
                  <a:lnTo>
                    <a:pt x="29453" y="31381"/>
                  </a:lnTo>
                  <a:lnTo>
                    <a:pt x="13523" y="62840"/>
                  </a:lnTo>
                  <a:lnTo>
                    <a:pt x="0" y="114222"/>
                  </a:lnTo>
                  <a:lnTo>
                    <a:pt x="9031" y="175747"/>
                  </a:lnTo>
                  <a:lnTo>
                    <a:pt x="23203" y="221056"/>
                  </a:lnTo>
                  <a:lnTo>
                    <a:pt x="34500" y="238291"/>
                  </a:lnTo>
                  <a:lnTo>
                    <a:pt x="53558" y="250630"/>
                  </a:lnTo>
                  <a:lnTo>
                    <a:pt x="65192" y="255558"/>
                  </a:lnTo>
                  <a:lnTo>
                    <a:pt x="90595" y="254794"/>
                  </a:lnTo>
                  <a:lnTo>
                    <a:pt x="115144" y="245487"/>
                  </a:lnTo>
                  <a:lnTo>
                    <a:pt x="133854" y="229651"/>
                  </a:lnTo>
                  <a:lnTo>
                    <a:pt x="157541" y="195416"/>
                  </a:lnTo>
                  <a:lnTo>
                    <a:pt x="168199" y="155637"/>
                  </a:lnTo>
                  <a:lnTo>
                    <a:pt x="171357" y="114215"/>
                  </a:lnTo>
                  <a:lnTo>
                    <a:pt x="172970" y="109632"/>
                  </a:lnTo>
                  <a:lnTo>
                    <a:pt x="175215" y="111257"/>
                  </a:lnTo>
                  <a:lnTo>
                    <a:pt x="202990" y="171495"/>
                  </a:lnTo>
                  <a:lnTo>
                    <a:pt x="230448" y="204532"/>
                  </a:lnTo>
                  <a:lnTo>
                    <a:pt x="268454" y="230468"/>
                  </a:lnTo>
                  <a:lnTo>
                    <a:pt x="287780" y="237014"/>
                  </a:lnTo>
                  <a:lnTo>
                    <a:pt x="320085" y="2338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328042" y="536953"/>
              <a:ext cx="31585" cy="684353"/>
            </a:xfrm>
            <a:custGeom>
              <a:avLst/>
              <a:gdLst/>
              <a:ahLst/>
              <a:cxnLst/>
              <a:rect l="0" t="0" r="0" b="0"/>
              <a:pathLst>
                <a:path w="31585" h="684353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5588" y="167459"/>
                  </a:lnTo>
                  <a:lnTo>
                    <a:pt x="9064" y="220153"/>
                  </a:lnTo>
                  <a:lnTo>
                    <a:pt x="10238" y="279880"/>
                  </a:lnTo>
                  <a:lnTo>
                    <a:pt x="13590" y="336738"/>
                  </a:lnTo>
                  <a:lnTo>
                    <a:pt x="19581" y="393029"/>
                  </a:lnTo>
                  <a:lnTo>
                    <a:pt x="20765" y="450379"/>
                  </a:lnTo>
                  <a:lnTo>
                    <a:pt x="24118" y="513700"/>
                  </a:lnTo>
                  <a:lnTo>
                    <a:pt x="30109" y="571614"/>
                  </a:lnTo>
                  <a:lnTo>
                    <a:pt x="31147" y="625212"/>
                  </a:lnTo>
                  <a:lnTo>
                    <a:pt x="31584" y="6843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7022507" y="1221305"/>
            <a:ext cx="821224" cy="42115"/>
          </a:xfrm>
          <a:custGeom>
            <a:avLst/>
            <a:gdLst/>
            <a:ahLst/>
            <a:cxnLst/>
            <a:rect l="0" t="0" r="0" b="0"/>
            <a:pathLst>
              <a:path w="821224" h="42115">
                <a:moveTo>
                  <a:pt x="821223" y="42114"/>
                </a:moveTo>
                <a:lnTo>
                  <a:pt x="762606" y="42114"/>
                </a:lnTo>
                <a:lnTo>
                  <a:pt x="708432" y="34879"/>
                </a:lnTo>
                <a:lnTo>
                  <a:pt x="646432" y="32236"/>
                </a:lnTo>
                <a:lnTo>
                  <a:pt x="587719" y="31778"/>
                </a:lnTo>
                <a:lnTo>
                  <a:pt x="528989" y="28523"/>
                </a:lnTo>
                <a:lnTo>
                  <a:pt x="471423" y="23269"/>
                </a:lnTo>
                <a:lnTo>
                  <a:pt x="409912" y="21713"/>
                </a:lnTo>
                <a:lnTo>
                  <a:pt x="347234" y="21252"/>
                </a:lnTo>
                <a:lnTo>
                  <a:pt x="284209" y="17995"/>
                </a:lnTo>
                <a:lnTo>
                  <a:pt x="221081" y="12741"/>
                </a:lnTo>
                <a:lnTo>
                  <a:pt x="161042" y="11184"/>
                </a:lnTo>
                <a:lnTo>
                  <a:pt x="103089" y="10723"/>
                </a:lnTo>
                <a:lnTo>
                  <a:pt x="47703" y="746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779108" y="1263612"/>
            <a:ext cx="758053" cy="10337"/>
          </a:xfrm>
          <a:custGeom>
            <a:avLst/>
            <a:gdLst/>
            <a:ahLst/>
            <a:cxnLst/>
            <a:rect l="0" t="0" r="0" b="0"/>
            <a:pathLst>
              <a:path w="758053" h="10337">
                <a:moveTo>
                  <a:pt x="758052" y="10336"/>
                </a:moveTo>
                <a:lnTo>
                  <a:pt x="709121" y="10336"/>
                </a:lnTo>
                <a:lnTo>
                  <a:pt x="649991" y="10336"/>
                </a:lnTo>
                <a:lnTo>
                  <a:pt x="593251" y="10336"/>
                </a:lnTo>
                <a:lnTo>
                  <a:pt x="536982" y="10336"/>
                </a:lnTo>
                <a:lnTo>
                  <a:pt x="480807" y="4747"/>
                </a:lnTo>
                <a:lnTo>
                  <a:pt x="417415" y="783"/>
                </a:lnTo>
                <a:lnTo>
                  <a:pt x="355500" y="0"/>
                </a:lnTo>
                <a:lnTo>
                  <a:pt x="304595" y="2984"/>
                </a:lnTo>
                <a:lnTo>
                  <a:pt x="252468" y="8157"/>
                </a:lnTo>
                <a:lnTo>
                  <a:pt x="203097" y="6571"/>
                </a:lnTo>
                <a:lnTo>
                  <a:pt x="155714" y="1811"/>
                </a:lnTo>
                <a:lnTo>
                  <a:pt x="101510" y="3521"/>
                </a:lnTo>
                <a:lnTo>
                  <a:pt x="47235" y="8316"/>
                </a:lnTo>
                <a:lnTo>
                  <a:pt x="0" y="1033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531493" y="181872"/>
            <a:ext cx="5732964" cy="744636"/>
            <a:chOff x="531493" y="181872"/>
            <a:chExt cx="5732964" cy="744636"/>
          </a:xfrm>
        </p:grpSpPr>
        <p:sp>
          <p:nvSpPr>
            <p:cNvPr id="2" name="Freeform 1"/>
            <p:cNvSpPr/>
            <p:nvPr/>
          </p:nvSpPr>
          <p:spPr>
            <a:xfrm>
              <a:off x="531493" y="255014"/>
              <a:ext cx="372020" cy="526270"/>
            </a:xfrm>
            <a:custGeom>
              <a:avLst/>
              <a:gdLst/>
              <a:ahLst/>
              <a:cxnLst/>
              <a:rect l="0" t="0" r="0" b="0"/>
              <a:pathLst>
                <a:path w="372020" h="526270">
                  <a:moveTo>
                    <a:pt x="258144" y="29255"/>
                  </a:moveTo>
                  <a:lnTo>
                    <a:pt x="214181" y="5536"/>
                  </a:lnTo>
                  <a:lnTo>
                    <a:pt x="172718" y="0"/>
                  </a:lnTo>
                  <a:lnTo>
                    <a:pt x="134567" y="3949"/>
                  </a:lnTo>
                  <a:lnTo>
                    <a:pt x="71190" y="30544"/>
                  </a:lnTo>
                  <a:lnTo>
                    <a:pt x="49881" y="45036"/>
                  </a:lnTo>
                  <a:lnTo>
                    <a:pt x="9735" y="93118"/>
                  </a:lnTo>
                  <a:lnTo>
                    <a:pt x="1511" y="120029"/>
                  </a:lnTo>
                  <a:lnTo>
                    <a:pt x="0" y="164946"/>
                  </a:lnTo>
                  <a:lnTo>
                    <a:pt x="1820" y="179377"/>
                  </a:lnTo>
                  <a:lnTo>
                    <a:pt x="13201" y="201651"/>
                  </a:lnTo>
                  <a:lnTo>
                    <a:pt x="21149" y="210866"/>
                  </a:lnTo>
                  <a:lnTo>
                    <a:pt x="42459" y="221105"/>
                  </a:lnTo>
                  <a:lnTo>
                    <a:pt x="99856" y="227678"/>
                  </a:lnTo>
                  <a:lnTo>
                    <a:pt x="150282" y="234406"/>
                  </a:lnTo>
                  <a:lnTo>
                    <a:pt x="212488" y="239924"/>
                  </a:lnTo>
                  <a:lnTo>
                    <a:pt x="260344" y="249083"/>
                  </a:lnTo>
                  <a:lnTo>
                    <a:pt x="320218" y="279186"/>
                  </a:lnTo>
                  <a:lnTo>
                    <a:pt x="346986" y="310889"/>
                  </a:lnTo>
                  <a:lnTo>
                    <a:pt x="364146" y="344329"/>
                  </a:lnTo>
                  <a:lnTo>
                    <a:pt x="372019" y="395475"/>
                  </a:lnTo>
                  <a:lnTo>
                    <a:pt x="371043" y="435552"/>
                  </a:lnTo>
                  <a:lnTo>
                    <a:pt x="362524" y="459006"/>
                  </a:lnTo>
                  <a:lnTo>
                    <a:pt x="338984" y="486352"/>
                  </a:lnTo>
                  <a:lnTo>
                    <a:pt x="291183" y="515383"/>
                  </a:lnTo>
                  <a:lnTo>
                    <a:pt x="264249" y="525292"/>
                  </a:lnTo>
                  <a:lnTo>
                    <a:pt x="217189" y="526269"/>
                  </a:lnTo>
                  <a:lnTo>
                    <a:pt x="158460" y="514949"/>
                  </a:lnTo>
                  <a:lnTo>
                    <a:pt x="100954" y="484748"/>
                  </a:lnTo>
                  <a:lnTo>
                    <a:pt x="68631" y="4609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73906" y="284269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71186"/>
                  </a:lnTo>
                  <a:lnTo>
                    <a:pt x="0" y="227963"/>
                  </a:lnTo>
                  <a:lnTo>
                    <a:pt x="3120" y="281119"/>
                  </a:lnTo>
                  <a:lnTo>
                    <a:pt x="9065" y="331350"/>
                  </a:lnTo>
                  <a:lnTo>
                    <a:pt x="15684" y="383617"/>
                  </a:lnTo>
                  <a:lnTo>
                    <a:pt x="19996" y="445010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47564" y="463253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8540" y="0"/>
                  </a:lnTo>
                  <a:lnTo>
                    <a:pt x="138004" y="5590"/>
                  </a:lnTo>
                  <a:lnTo>
                    <a:pt x="87034" y="14655"/>
                  </a:lnTo>
                  <a:lnTo>
                    <a:pt x="34887" y="2474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86402" y="536908"/>
              <a:ext cx="224417" cy="251174"/>
            </a:xfrm>
            <a:custGeom>
              <a:avLst/>
              <a:gdLst/>
              <a:ahLst/>
              <a:cxnLst/>
              <a:rect l="0" t="0" r="0" b="0"/>
              <a:pathLst>
                <a:path w="224417" h="251174">
                  <a:moveTo>
                    <a:pt x="129660" y="126387"/>
                  </a:moveTo>
                  <a:lnTo>
                    <a:pt x="129660" y="67770"/>
                  </a:lnTo>
                  <a:lnTo>
                    <a:pt x="124071" y="32980"/>
                  </a:lnTo>
                  <a:lnTo>
                    <a:pt x="109416" y="6034"/>
                  </a:lnTo>
                  <a:lnTo>
                    <a:pt x="102126" y="1698"/>
                  </a:lnTo>
                  <a:lnTo>
                    <a:pt x="84667" y="0"/>
                  </a:lnTo>
                  <a:lnTo>
                    <a:pt x="68329" y="6264"/>
                  </a:lnTo>
                  <a:lnTo>
                    <a:pt x="53269" y="18017"/>
                  </a:lnTo>
                  <a:lnTo>
                    <a:pt x="32806" y="44364"/>
                  </a:lnTo>
                  <a:lnTo>
                    <a:pt x="7259" y="105523"/>
                  </a:lnTo>
                  <a:lnTo>
                    <a:pt x="0" y="126473"/>
                  </a:lnTo>
                  <a:lnTo>
                    <a:pt x="515" y="169176"/>
                  </a:lnTo>
                  <a:lnTo>
                    <a:pt x="12339" y="219197"/>
                  </a:lnTo>
                  <a:lnTo>
                    <a:pt x="23315" y="241335"/>
                  </a:lnTo>
                  <a:lnTo>
                    <a:pt x="31857" y="247473"/>
                  </a:lnTo>
                  <a:lnTo>
                    <a:pt x="53827" y="251173"/>
                  </a:lnTo>
                  <a:lnTo>
                    <a:pt x="72949" y="245798"/>
                  </a:lnTo>
                  <a:lnTo>
                    <a:pt x="89247" y="234441"/>
                  </a:lnTo>
                  <a:lnTo>
                    <a:pt x="110407" y="208316"/>
                  </a:lnTo>
                  <a:lnTo>
                    <a:pt x="132482" y="157670"/>
                  </a:lnTo>
                  <a:lnTo>
                    <a:pt x="136221" y="154261"/>
                  </a:lnTo>
                  <a:lnTo>
                    <a:pt x="139883" y="155498"/>
                  </a:lnTo>
                  <a:lnTo>
                    <a:pt x="187381" y="212293"/>
                  </a:lnTo>
                  <a:lnTo>
                    <a:pt x="224416" y="2316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33221" y="610208"/>
              <a:ext cx="161023" cy="168901"/>
            </a:xfrm>
            <a:custGeom>
              <a:avLst/>
              <a:gdLst/>
              <a:ahLst/>
              <a:cxnLst/>
              <a:rect l="0" t="0" r="0" b="0"/>
              <a:pathLst>
                <a:path w="161023" h="168901">
                  <a:moveTo>
                    <a:pt x="9183" y="10973"/>
                  </a:moveTo>
                  <a:lnTo>
                    <a:pt x="1947" y="38529"/>
                  </a:lnTo>
                  <a:lnTo>
                    <a:pt x="2424" y="94752"/>
                  </a:lnTo>
                  <a:lnTo>
                    <a:pt x="7848" y="151264"/>
                  </a:lnTo>
                  <a:lnTo>
                    <a:pt x="7123" y="157143"/>
                  </a:lnTo>
                  <a:lnTo>
                    <a:pt x="5470" y="157552"/>
                  </a:lnTo>
                  <a:lnTo>
                    <a:pt x="3198" y="154316"/>
                  </a:lnTo>
                  <a:lnTo>
                    <a:pt x="0" y="127404"/>
                  </a:lnTo>
                  <a:lnTo>
                    <a:pt x="10284" y="71106"/>
                  </a:lnTo>
                  <a:lnTo>
                    <a:pt x="23157" y="34249"/>
                  </a:lnTo>
                  <a:lnTo>
                    <a:pt x="29027" y="22981"/>
                  </a:lnTo>
                  <a:lnTo>
                    <a:pt x="44909" y="7341"/>
                  </a:lnTo>
                  <a:lnTo>
                    <a:pt x="54057" y="1533"/>
                  </a:lnTo>
                  <a:lnTo>
                    <a:pt x="63665" y="0"/>
                  </a:lnTo>
                  <a:lnTo>
                    <a:pt x="83700" y="4536"/>
                  </a:lnTo>
                  <a:lnTo>
                    <a:pt x="114710" y="20244"/>
                  </a:lnTo>
                  <a:lnTo>
                    <a:pt x="129393" y="36150"/>
                  </a:lnTo>
                  <a:lnTo>
                    <a:pt x="156043" y="95563"/>
                  </a:lnTo>
                  <a:lnTo>
                    <a:pt x="161022" y="116419"/>
                  </a:lnTo>
                  <a:lnTo>
                    <a:pt x="156582" y="1689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43759" y="270065"/>
              <a:ext cx="156416" cy="549696"/>
            </a:xfrm>
            <a:custGeom>
              <a:avLst/>
              <a:gdLst/>
              <a:ahLst/>
              <a:cxnLst/>
              <a:rect l="0" t="0" r="0" b="0"/>
              <a:pathLst>
                <a:path w="156416" h="549696">
                  <a:moveTo>
                    <a:pt x="125028" y="424815"/>
                  </a:moveTo>
                  <a:lnTo>
                    <a:pt x="121909" y="382124"/>
                  </a:lnTo>
                  <a:lnTo>
                    <a:pt x="119439" y="371788"/>
                  </a:lnTo>
                  <a:lnTo>
                    <a:pt x="114283" y="363727"/>
                  </a:lnTo>
                  <a:lnTo>
                    <a:pt x="99196" y="351652"/>
                  </a:lnTo>
                  <a:lnTo>
                    <a:pt x="77672" y="348624"/>
                  </a:lnTo>
                  <a:lnTo>
                    <a:pt x="65381" y="349455"/>
                  </a:lnTo>
                  <a:lnTo>
                    <a:pt x="45486" y="359736"/>
                  </a:lnTo>
                  <a:lnTo>
                    <a:pt x="13650" y="394933"/>
                  </a:lnTo>
                  <a:lnTo>
                    <a:pt x="5337" y="418163"/>
                  </a:lnTo>
                  <a:lnTo>
                    <a:pt x="0" y="471205"/>
                  </a:lnTo>
                  <a:lnTo>
                    <a:pt x="10312" y="529277"/>
                  </a:lnTo>
                  <a:lnTo>
                    <a:pt x="13456" y="540080"/>
                  </a:lnTo>
                  <a:lnTo>
                    <a:pt x="19061" y="546112"/>
                  </a:lnTo>
                  <a:lnTo>
                    <a:pt x="26308" y="548964"/>
                  </a:lnTo>
                  <a:lnTo>
                    <a:pt x="34648" y="549695"/>
                  </a:lnTo>
                  <a:lnTo>
                    <a:pt x="50154" y="544268"/>
                  </a:lnTo>
                  <a:lnTo>
                    <a:pt x="79173" y="521721"/>
                  </a:lnTo>
                  <a:lnTo>
                    <a:pt x="114469" y="473235"/>
                  </a:lnTo>
                  <a:lnTo>
                    <a:pt x="132428" y="427853"/>
                  </a:lnTo>
                  <a:lnTo>
                    <a:pt x="145158" y="366834"/>
                  </a:lnTo>
                  <a:lnTo>
                    <a:pt x="153219" y="306250"/>
                  </a:lnTo>
                  <a:lnTo>
                    <a:pt x="155943" y="243858"/>
                  </a:lnTo>
                  <a:lnTo>
                    <a:pt x="156415" y="183895"/>
                  </a:lnTo>
                  <a:lnTo>
                    <a:pt x="150965" y="136622"/>
                  </a:lnTo>
                  <a:lnTo>
                    <a:pt x="147531" y="83621"/>
                  </a:lnTo>
                  <a:lnTo>
                    <a:pt x="136795" y="21980"/>
                  </a:lnTo>
                  <a:lnTo>
                    <a:pt x="125969" y="1672"/>
                  </a:lnTo>
                  <a:lnTo>
                    <a:pt x="122146" y="0"/>
                  </a:lnTo>
                  <a:lnTo>
                    <a:pt x="119597" y="3565"/>
                  </a:lnTo>
                  <a:lnTo>
                    <a:pt x="115171" y="62802"/>
                  </a:lnTo>
                  <a:lnTo>
                    <a:pt x="114698" y="108802"/>
                  </a:lnTo>
                  <a:lnTo>
                    <a:pt x="114559" y="171565"/>
                  </a:lnTo>
                  <a:lnTo>
                    <a:pt x="114526" y="213993"/>
                  </a:lnTo>
                  <a:lnTo>
                    <a:pt x="114511" y="259367"/>
                  </a:lnTo>
                  <a:lnTo>
                    <a:pt x="115675" y="304489"/>
                  </a:lnTo>
                  <a:lnTo>
                    <a:pt x="121737" y="361607"/>
                  </a:lnTo>
                  <a:lnTo>
                    <a:pt x="127498" y="420302"/>
                  </a:lnTo>
                  <a:lnTo>
                    <a:pt x="133145" y="440357"/>
                  </a:lnTo>
                  <a:lnTo>
                    <a:pt x="146085" y="4564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55476" y="595287"/>
              <a:ext cx="208110" cy="205245"/>
            </a:xfrm>
            <a:custGeom>
              <a:avLst/>
              <a:gdLst/>
              <a:ahLst/>
              <a:cxnLst/>
              <a:rect l="0" t="0" r="0" b="0"/>
              <a:pathLst>
                <a:path w="208110" h="205245">
                  <a:moveTo>
                    <a:pt x="123881" y="57479"/>
                  </a:moveTo>
                  <a:lnTo>
                    <a:pt x="103638" y="13517"/>
                  </a:lnTo>
                  <a:lnTo>
                    <a:pt x="95178" y="7114"/>
                  </a:lnTo>
                  <a:lnTo>
                    <a:pt x="73299" y="0"/>
                  </a:lnTo>
                  <a:lnTo>
                    <a:pt x="62084" y="1612"/>
                  </a:lnTo>
                  <a:lnTo>
                    <a:pt x="40264" y="12762"/>
                  </a:lnTo>
                  <a:lnTo>
                    <a:pt x="25107" y="29416"/>
                  </a:lnTo>
                  <a:lnTo>
                    <a:pt x="5844" y="68704"/>
                  </a:lnTo>
                  <a:lnTo>
                    <a:pt x="0" y="105389"/>
                  </a:lnTo>
                  <a:lnTo>
                    <a:pt x="6431" y="158537"/>
                  </a:lnTo>
                  <a:lnTo>
                    <a:pt x="12409" y="181942"/>
                  </a:lnTo>
                  <a:lnTo>
                    <a:pt x="17981" y="190757"/>
                  </a:lnTo>
                  <a:lnTo>
                    <a:pt x="33530" y="203672"/>
                  </a:lnTo>
                  <a:lnTo>
                    <a:pt x="41421" y="205244"/>
                  </a:lnTo>
                  <a:lnTo>
                    <a:pt x="49020" y="203952"/>
                  </a:lnTo>
                  <a:lnTo>
                    <a:pt x="56426" y="200751"/>
                  </a:lnTo>
                  <a:lnTo>
                    <a:pt x="78028" y="179479"/>
                  </a:lnTo>
                  <a:lnTo>
                    <a:pt x="105697" y="120269"/>
                  </a:lnTo>
                  <a:lnTo>
                    <a:pt x="117906" y="86650"/>
                  </a:lnTo>
                  <a:lnTo>
                    <a:pt x="116156" y="96570"/>
                  </a:lnTo>
                  <a:lnTo>
                    <a:pt x="120838" y="113458"/>
                  </a:lnTo>
                  <a:lnTo>
                    <a:pt x="136627" y="139576"/>
                  </a:lnTo>
                  <a:lnTo>
                    <a:pt x="162924" y="174952"/>
                  </a:lnTo>
                  <a:lnTo>
                    <a:pt x="170966" y="180248"/>
                  </a:lnTo>
                  <a:lnTo>
                    <a:pt x="208109" y="1838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95171" y="579067"/>
              <a:ext cx="136871" cy="202224"/>
            </a:xfrm>
            <a:custGeom>
              <a:avLst/>
              <a:gdLst/>
              <a:ahLst/>
              <a:cxnLst/>
              <a:rect l="0" t="0" r="0" b="0"/>
              <a:pathLst>
                <a:path w="136871" h="202224">
                  <a:moveTo>
                    <a:pt x="0" y="52642"/>
                  </a:moveTo>
                  <a:lnTo>
                    <a:pt x="11452" y="106787"/>
                  </a:lnTo>
                  <a:lnTo>
                    <a:pt x="24749" y="161734"/>
                  </a:lnTo>
                  <a:lnTo>
                    <a:pt x="35149" y="198050"/>
                  </a:lnTo>
                  <a:lnTo>
                    <a:pt x="35131" y="202223"/>
                  </a:lnTo>
                  <a:lnTo>
                    <a:pt x="32779" y="201496"/>
                  </a:lnTo>
                  <a:lnTo>
                    <a:pt x="28871" y="197501"/>
                  </a:lnTo>
                  <a:lnTo>
                    <a:pt x="10633" y="144754"/>
                  </a:lnTo>
                  <a:lnTo>
                    <a:pt x="2100" y="90724"/>
                  </a:lnTo>
                  <a:lnTo>
                    <a:pt x="6211" y="54567"/>
                  </a:lnTo>
                  <a:lnTo>
                    <a:pt x="14849" y="35560"/>
                  </a:lnTo>
                  <a:lnTo>
                    <a:pt x="20427" y="27216"/>
                  </a:lnTo>
                  <a:lnTo>
                    <a:pt x="35985" y="14826"/>
                  </a:lnTo>
                  <a:lnTo>
                    <a:pt x="55767" y="6589"/>
                  </a:lnTo>
                  <a:lnTo>
                    <a:pt x="103475" y="1301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86978" y="322618"/>
              <a:ext cx="174140" cy="498466"/>
            </a:xfrm>
            <a:custGeom>
              <a:avLst/>
              <a:gdLst/>
              <a:ahLst/>
              <a:cxnLst/>
              <a:rect l="0" t="0" r="0" b="0"/>
              <a:pathLst>
                <a:path w="174140" h="498466">
                  <a:moveTo>
                    <a:pt x="102991" y="361734"/>
                  </a:moveTo>
                  <a:lnTo>
                    <a:pt x="99871" y="319042"/>
                  </a:lnTo>
                  <a:lnTo>
                    <a:pt x="93415" y="299476"/>
                  </a:lnTo>
                  <a:lnTo>
                    <a:pt x="82747" y="282981"/>
                  </a:lnTo>
                  <a:lnTo>
                    <a:pt x="75457" y="279986"/>
                  </a:lnTo>
                  <a:lnTo>
                    <a:pt x="67087" y="280329"/>
                  </a:lnTo>
                  <a:lnTo>
                    <a:pt x="57998" y="282898"/>
                  </a:lnTo>
                  <a:lnTo>
                    <a:pt x="41660" y="295110"/>
                  </a:lnTo>
                  <a:lnTo>
                    <a:pt x="27769" y="313406"/>
                  </a:lnTo>
                  <a:lnTo>
                    <a:pt x="5448" y="376802"/>
                  </a:lnTo>
                  <a:lnTo>
                    <a:pt x="0" y="423780"/>
                  </a:lnTo>
                  <a:lnTo>
                    <a:pt x="4964" y="451311"/>
                  </a:lnTo>
                  <a:lnTo>
                    <a:pt x="20913" y="483422"/>
                  </a:lnTo>
                  <a:lnTo>
                    <a:pt x="27215" y="491992"/>
                  </a:lnTo>
                  <a:lnTo>
                    <a:pt x="34926" y="496536"/>
                  </a:lnTo>
                  <a:lnTo>
                    <a:pt x="52853" y="498465"/>
                  </a:lnTo>
                  <a:lnTo>
                    <a:pt x="61376" y="495002"/>
                  </a:lnTo>
                  <a:lnTo>
                    <a:pt x="84551" y="473360"/>
                  </a:lnTo>
                  <a:lnTo>
                    <a:pt x="113343" y="428367"/>
                  </a:lnTo>
                  <a:lnTo>
                    <a:pt x="134524" y="380697"/>
                  </a:lnTo>
                  <a:lnTo>
                    <a:pt x="152498" y="326408"/>
                  </a:lnTo>
                  <a:lnTo>
                    <a:pt x="162113" y="265869"/>
                  </a:lnTo>
                  <a:lnTo>
                    <a:pt x="168082" y="209717"/>
                  </a:lnTo>
                  <a:lnTo>
                    <a:pt x="174139" y="157205"/>
                  </a:lnTo>
                  <a:lnTo>
                    <a:pt x="172815" y="100311"/>
                  </a:lnTo>
                  <a:lnTo>
                    <a:pt x="165013" y="49529"/>
                  </a:lnTo>
                  <a:lnTo>
                    <a:pt x="157462" y="21765"/>
                  </a:lnTo>
                  <a:lnTo>
                    <a:pt x="146307" y="1626"/>
                  </a:lnTo>
                  <a:lnTo>
                    <a:pt x="140057" y="0"/>
                  </a:lnTo>
                  <a:lnTo>
                    <a:pt x="133551" y="3594"/>
                  </a:lnTo>
                  <a:lnTo>
                    <a:pt x="126874" y="10670"/>
                  </a:lnTo>
                  <a:lnTo>
                    <a:pt x="119454" y="34130"/>
                  </a:lnTo>
                  <a:lnTo>
                    <a:pt x="115277" y="83342"/>
                  </a:lnTo>
                  <a:lnTo>
                    <a:pt x="114040" y="145496"/>
                  </a:lnTo>
                  <a:lnTo>
                    <a:pt x="116793" y="206417"/>
                  </a:lnTo>
                  <a:lnTo>
                    <a:pt x="125018" y="263461"/>
                  </a:lnTo>
                  <a:lnTo>
                    <a:pt x="130328" y="307529"/>
                  </a:lnTo>
                  <a:lnTo>
                    <a:pt x="134487" y="370629"/>
                  </a:lnTo>
                  <a:lnTo>
                    <a:pt x="142608" y="423381"/>
                  </a:lnTo>
                  <a:lnTo>
                    <a:pt x="155633" y="4670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27139" y="231626"/>
              <a:ext cx="152426" cy="579069"/>
            </a:xfrm>
            <a:custGeom>
              <a:avLst/>
              <a:gdLst/>
              <a:ahLst/>
              <a:cxnLst/>
              <a:rect l="0" t="0" r="0" b="0"/>
              <a:pathLst>
                <a:path w="152426" h="579069">
                  <a:moveTo>
                    <a:pt x="36612" y="579068"/>
                  </a:moveTo>
                  <a:lnTo>
                    <a:pt x="29376" y="551512"/>
                  </a:lnTo>
                  <a:lnTo>
                    <a:pt x="26734" y="492170"/>
                  </a:lnTo>
                  <a:lnTo>
                    <a:pt x="26276" y="438287"/>
                  </a:lnTo>
                  <a:lnTo>
                    <a:pt x="26141" y="377868"/>
                  </a:lnTo>
                  <a:lnTo>
                    <a:pt x="24939" y="335228"/>
                  </a:lnTo>
                  <a:lnTo>
                    <a:pt x="20505" y="288980"/>
                  </a:lnTo>
                  <a:lnTo>
                    <a:pt x="14636" y="244249"/>
                  </a:lnTo>
                  <a:lnTo>
                    <a:pt x="7874" y="182725"/>
                  </a:lnTo>
                  <a:lnTo>
                    <a:pt x="0" y="120712"/>
                  </a:lnTo>
                  <a:lnTo>
                    <a:pt x="1717" y="85680"/>
                  </a:lnTo>
                  <a:lnTo>
                    <a:pt x="15224" y="53073"/>
                  </a:lnTo>
                  <a:lnTo>
                    <a:pt x="30616" y="38016"/>
                  </a:lnTo>
                  <a:lnTo>
                    <a:pt x="69093" y="18818"/>
                  </a:lnTo>
                  <a:lnTo>
                    <a:pt x="126172" y="3287"/>
                  </a:lnTo>
                  <a:lnTo>
                    <a:pt x="1524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95336" y="547481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55469" y="589595"/>
              <a:ext cx="187312" cy="181781"/>
            </a:xfrm>
            <a:custGeom>
              <a:avLst/>
              <a:gdLst/>
              <a:ahLst/>
              <a:cxnLst/>
              <a:rect l="0" t="0" r="0" b="0"/>
              <a:pathLst>
                <a:path w="187312" h="181781">
                  <a:moveTo>
                    <a:pt x="139909" y="0"/>
                  </a:moveTo>
                  <a:lnTo>
                    <a:pt x="81292" y="0"/>
                  </a:lnTo>
                  <a:lnTo>
                    <a:pt x="46502" y="11179"/>
                  </a:lnTo>
                  <a:lnTo>
                    <a:pt x="19556" y="29309"/>
                  </a:lnTo>
                  <a:lnTo>
                    <a:pt x="7260" y="48901"/>
                  </a:lnTo>
                  <a:lnTo>
                    <a:pt x="2343" y="60677"/>
                  </a:lnTo>
                  <a:lnTo>
                    <a:pt x="0" y="86239"/>
                  </a:lnTo>
                  <a:lnTo>
                    <a:pt x="4028" y="110858"/>
                  </a:lnTo>
                  <a:lnTo>
                    <a:pt x="13617" y="129599"/>
                  </a:lnTo>
                  <a:lnTo>
                    <a:pt x="37758" y="153304"/>
                  </a:lnTo>
                  <a:lnTo>
                    <a:pt x="96012" y="177914"/>
                  </a:lnTo>
                  <a:lnTo>
                    <a:pt x="107135" y="181780"/>
                  </a:lnTo>
                  <a:lnTo>
                    <a:pt x="131972" y="179837"/>
                  </a:lnTo>
                  <a:lnTo>
                    <a:pt x="156268" y="171175"/>
                  </a:lnTo>
                  <a:lnTo>
                    <a:pt x="174866" y="159526"/>
                  </a:lnTo>
                  <a:lnTo>
                    <a:pt x="180761" y="150804"/>
                  </a:lnTo>
                  <a:lnTo>
                    <a:pt x="187311" y="128636"/>
                  </a:lnTo>
                  <a:lnTo>
                    <a:pt x="185410" y="89847"/>
                  </a:lnTo>
                  <a:lnTo>
                    <a:pt x="177289" y="68788"/>
                  </a:lnTo>
                  <a:lnTo>
                    <a:pt x="13990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90134" y="589595"/>
              <a:ext cx="147400" cy="185445"/>
            </a:xfrm>
            <a:custGeom>
              <a:avLst/>
              <a:gdLst/>
              <a:ahLst/>
              <a:cxnLst/>
              <a:rect l="0" t="0" r="0" b="0"/>
              <a:pathLst>
                <a:path w="147400" h="185445">
                  <a:moveTo>
                    <a:pt x="0" y="31586"/>
                  </a:moveTo>
                  <a:lnTo>
                    <a:pt x="19128" y="93866"/>
                  </a:lnTo>
                  <a:lnTo>
                    <a:pt x="44214" y="156193"/>
                  </a:lnTo>
                  <a:lnTo>
                    <a:pt x="61324" y="183410"/>
                  </a:lnTo>
                  <a:lnTo>
                    <a:pt x="64280" y="185444"/>
                  </a:lnTo>
                  <a:lnTo>
                    <a:pt x="65080" y="183291"/>
                  </a:lnTo>
                  <a:lnTo>
                    <a:pt x="57959" y="154619"/>
                  </a:lnTo>
                  <a:lnTo>
                    <a:pt x="39222" y="105585"/>
                  </a:lnTo>
                  <a:lnTo>
                    <a:pt x="35018" y="60011"/>
                  </a:lnTo>
                  <a:lnTo>
                    <a:pt x="38180" y="34860"/>
                  </a:lnTo>
                  <a:lnTo>
                    <a:pt x="43001" y="25580"/>
                  </a:lnTo>
                  <a:lnTo>
                    <a:pt x="57716" y="12149"/>
                  </a:lnTo>
                  <a:lnTo>
                    <a:pt x="79074" y="5400"/>
                  </a:lnTo>
                  <a:lnTo>
                    <a:pt x="114287" y="160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90176" y="505221"/>
              <a:ext cx="304652" cy="316002"/>
            </a:xfrm>
            <a:custGeom>
              <a:avLst/>
              <a:gdLst/>
              <a:ahLst/>
              <a:cxnLst/>
              <a:rect l="0" t="0" r="0" b="0"/>
              <a:pathLst>
                <a:path w="304652" h="316002">
                  <a:moveTo>
                    <a:pt x="0" y="126488"/>
                  </a:moveTo>
                  <a:lnTo>
                    <a:pt x="9065" y="185105"/>
                  </a:lnTo>
                  <a:lnTo>
                    <a:pt x="10239" y="227581"/>
                  </a:lnTo>
                  <a:lnTo>
                    <a:pt x="4901" y="173683"/>
                  </a:lnTo>
                  <a:lnTo>
                    <a:pt x="1452" y="127344"/>
                  </a:lnTo>
                  <a:lnTo>
                    <a:pt x="6884" y="99962"/>
                  </a:lnTo>
                  <a:lnTo>
                    <a:pt x="29436" y="53788"/>
                  </a:lnTo>
                  <a:lnTo>
                    <a:pt x="39511" y="47606"/>
                  </a:lnTo>
                  <a:lnTo>
                    <a:pt x="66303" y="43856"/>
                  </a:lnTo>
                  <a:lnTo>
                    <a:pt x="78127" y="48004"/>
                  </a:lnTo>
                  <a:lnTo>
                    <a:pt x="97504" y="65090"/>
                  </a:lnTo>
                  <a:lnTo>
                    <a:pt x="115977" y="95428"/>
                  </a:lnTo>
                  <a:lnTo>
                    <a:pt x="124294" y="136167"/>
                  </a:lnTo>
                  <a:lnTo>
                    <a:pt x="124977" y="134111"/>
                  </a:lnTo>
                  <a:lnTo>
                    <a:pt x="137675" y="74862"/>
                  </a:lnTo>
                  <a:lnTo>
                    <a:pt x="155693" y="22507"/>
                  </a:lnTo>
                  <a:lnTo>
                    <a:pt x="167073" y="5795"/>
                  </a:lnTo>
                  <a:lnTo>
                    <a:pt x="174553" y="1573"/>
                  </a:lnTo>
                  <a:lnTo>
                    <a:pt x="192223" y="0"/>
                  </a:lnTo>
                  <a:lnTo>
                    <a:pt x="211774" y="9440"/>
                  </a:lnTo>
                  <a:lnTo>
                    <a:pt x="247332" y="38507"/>
                  </a:lnTo>
                  <a:lnTo>
                    <a:pt x="275717" y="82420"/>
                  </a:lnTo>
                  <a:lnTo>
                    <a:pt x="293802" y="132341"/>
                  </a:lnTo>
                  <a:lnTo>
                    <a:pt x="301911" y="180865"/>
                  </a:lnTo>
                  <a:lnTo>
                    <a:pt x="304651" y="244074"/>
                  </a:lnTo>
                  <a:lnTo>
                    <a:pt x="296904" y="303294"/>
                  </a:lnTo>
                  <a:lnTo>
                    <a:pt x="294798" y="3160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10694" y="852808"/>
              <a:ext cx="2832167" cy="61696"/>
            </a:xfrm>
            <a:custGeom>
              <a:avLst/>
              <a:gdLst/>
              <a:ahLst/>
              <a:cxnLst/>
              <a:rect l="0" t="0" r="0" b="0"/>
              <a:pathLst>
                <a:path w="2832167" h="61696">
                  <a:moveTo>
                    <a:pt x="2832166" y="31585"/>
                  </a:moveTo>
                  <a:lnTo>
                    <a:pt x="2773549" y="22520"/>
                  </a:lnTo>
                  <a:lnTo>
                    <a:pt x="2719375" y="14110"/>
                  </a:lnTo>
                  <a:lnTo>
                    <a:pt x="2660494" y="11236"/>
                  </a:lnTo>
                  <a:lnTo>
                    <a:pt x="2610115" y="10738"/>
                  </a:lnTo>
                  <a:lnTo>
                    <a:pt x="2558143" y="7471"/>
                  </a:lnTo>
                  <a:lnTo>
                    <a:pt x="2502579" y="2213"/>
                  </a:lnTo>
                  <a:lnTo>
                    <a:pt x="2441662" y="656"/>
                  </a:lnTo>
                  <a:lnTo>
                    <a:pt x="2398906" y="291"/>
                  </a:lnTo>
                  <a:lnTo>
                    <a:pt x="2352607" y="129"/>
                  </a:lnTo>
                  <a:lnTo>
                    <a:pt x="2291681" y="38"/>
                  </a:lnTo>
                  <a:lnTo>
                    <a:pt x="2230995" y="11"/>
                  </a:lnTo>
                  <a:lnTo>
                    <a:pt x="2168560" y="3"/>
                  </a:lnTo>
                  <a:lnTo>
                    <a:pt x="2105608" y="1"/>
                  </a:lnTo>
                  <a:lnTo>
                    <a:pt x="2042501" y="0"/>
                  </a:lnTo>
                  <a:lnTo>
                    <a:pt x="1990528" y="0"/>
                  </a:lnTo>
                  <a:lnTo>
                    <a:pt x="1934314" y="0"/>
                  </a:lnTo>
                  <a:lnTo>
                    <a:pt x="1873204" y="0"/>
                  </a:lnTo>
                  <a:lnTo>
                    <a:pt x="1811380" y="7235"/>
                  </a:lnTo>
                  <a:lnTo>
                    <a:pt x="1754111" y="9553"/>
                  </a:lnTo>
                  <a:lnTo>
                    <a:pt x="1709232" y="10095"/>
                  </a:lnTo>
                  <a:lnTo>
                    <a:pt x="1665110" y="10336"/>
                  </a:lnTo>
                  <a:lnTo>
                    <a:pt x="1622103" y="10443"/>
                  </a:lnTo>
                  <a:lnTo>
                    <a:pt x="1579592" y="10490"/>
                  </a:lnTo>
                  <a:lnTo>
                    <a:pt x="1516198" y="10517"/>
                  </a:lnTo>
                  <a:lnTo>
                    <a:pt x="1452960" y="10525"/>
                  </a:lnTo>
                  <a:lnTo>
                    <a:pt x="1389770" y="10527"/>
                  </a:lnTo>
                  <a:lnTo>
                    <a:pt x="1326593" y="10528"/>
                  </a:lnTo>
                  <a:lnTo>
                    <a:pt x="1263420" y="10528"/>
                  </a:lnTo>
                  <a:lnTo>
                    <a:pt x="1200249" y="10528"/>
                  </a:lnTo>
                  <a:lnTo>
                    <a:pt x="1155015" y="7409"/>
                  </a:lnTo>
                  <a:lnTo>
                    <a:pt x="1108785" y="3293"/>
                  </a:lnTo>
                  <a:lnTo>
                    <a:pt x="1064842" y="1463"/>
                  </a:lnTo>
                  <a:lnTo>
                    <a:pt x="1021915" y="650"/>
                  </a:lnTo>
                  <a:lnTo>
                    <a:pt x="964525" y="193"/>
                  </a:lnTo>
                  <a:lnTo>
                    <a:pt x="908801" y="5627"/>
                  </a:lnTo>
                  <a:lnTo>
                    <a:pt x="858090" y="9076"/>
                  </a:lnTo>
                  <a:lnTo>
                    <a:pt x="809790" y="10098"/>
                  </a:lnTo>
                  <a:lnTo>
                    <a:pt x="754664" y="10401"/>
                  </a:lnTo>
                  <a:lnTo>
                    <a:pt x="705055" y="10491"/>
                  </a:lnTo>
                  <a:lnTo>
                    <a:pt x="651267" y="17756"/>
                  </a:lnTo>
                  <a:lnTo>
                    <a:pt x="595390" y="21249"/>
                  </a:lnTo>
                  <a:lnTo>
                    <a:pt x="550837" y="26211"/>
                  </a:lnTo>
                  <a:lnTo>
                    <a:pt x="506859" y="29197"/>
                  </a:lnTo>
                  <a:lnTo>
                    <a:pt x="451997" y="33997"/>
                  </a:lnTo>
                  <a:lnTo>
                    <a:pt x="404157" y="39709"/>
                  </a:lnTo>
                  <a:lnTo>
                    <a:pt x="351767" y="44521"/>
                  </a:lnTo>
                  <a:lnTo>
                    <a:pt x="300369" y="50236"/>
                  </a:lnTo>
                  <a:lnTo>
                    <a:pt x="240687" y="51929"/>
                  </a:lnTo>
                  <a:lnTo>
                    <a:pt x="184788" y="52431"/>
                  </a:lnTo>
                  <a:lnTo>
                    <a:pt x="129568" y="58190"/>
                  </a:lnTo>
                  <a:lnTo>
                    <a:pt x="73355" y="61695"/>
                  </a:lnTo>
                  <a:lnTo>
                    <a:pt x="12086" y="5464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58715" y="536953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675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62809" y="181872"/>
              <a:ext cx="280301" cy="618285"/>
            </a:xfrm>
            <a:custGeom>
              <a:avLst/>
              <a:gdLst/>
              <a:ahLst/>
              <a:cxnLst/>
              <a:rect l="0" t="0" r="0" b="0"/>
              <a:pathLst>
                <a:path w="280301" h="618285">
                  <a:moveTo>
                    <a:pt x="280300" y="123454"/>
                  </a:moveTo>
                  <a:lnTo>
                    <a:pt x="230801" y="178541"/>
                  </a:lnTo>
                  <a:lnTo>
                    <a:pt x="174366" y="241595"/>
                  </a:lnTo>
                  <a:lnTo>
                    <a:pt x="135112" y="297526"/>
                  </a:lnTo>
                  <a:lnTo>
                    <a:pt x="103960" y="354434"/>
                  </a:lnTo>
                  <a:lnTo>
                    <a:pt x="81069" y="413877"/>
                  </a:lnTo>
                  <a:lnTo>
                    <a:pt x="66380" y="467951"/>
                  </a:lnTo>
                  <a:lnTo>
                    <a:pt x="61789" y="520832"/>
                  </a:lnTo>
                  <a:lnTo>
                    <a:pt x="70934" y="573219"/>
                  </a:lnTo>
                  <a:lnTo>
                    <a:pt x="74042" y="584734"/>
                  </a:lnTo>
                  <a:lnTo>
                    <a:pt x="89974" y="603768"/>
                  </a:lnTo>
                  <a:lnTo>
                    <a:pt x="100773" y="612119"/>
                  </a:lnTo>
                  <a:lnTo>
                    <a:pt x="111482" y="616517"/>
                  </a:lnTo>
                  <a:lnTo>
                    <a:pt x="132740" y="618284"/>
                  </a:lnTo>
                  <a:lnTo>
                    <a:pt x="164438" y="612701"/>
                  </a:lnTo>
                  <a:lnTo>
                    <a:pt x="196057" y="598049"/>
                  </a:lnTo>
                  <a:lnTo>
                    <a:pt x="210883" y="579270"/>
                  </a:lnTo>
                  <a:lnTo>
                    <a:pt x="229933" y="529087"/>
                  </a:lnTo>
                  <a:lnTo>
                    <a:pt x="235385" y="466878"/>
                  </a:lnTo>
                  <a:lnTo>
                    <a:pt x="226411" y="411436"/>
                  </a:lnTo>
                  <a:lnTo>
                    <a:pt x="207606" y="354400"/>
                  </a:lnTo>
                  <a:lnTo>
                    <a:pt x="181552" y="316405"/>
                  </a:lnTo>
                  <a:lnTo>
                    <a:pt x="120977" y="258503"/>
                  </a:lnTo>
                  <a:lnTo>
                    <a:pt x="61520" y="207781"/>
                  </a:lnTo>
                  <a:lnTo>
                    <a:pt x="10204" y="152966"/>
                  </a:lnTo>
                  <a:lnTo>
                    <a:pt x="2330" y="129941"/>
                  </a:lnTo>
                  <a:lnTo>
                    <a:pt x="0" y="105280"/>
                  </a:lnTo>
                  <a:lnTo>
                    <a:pt x="2864" y="82621"/>
                  </a:lnTo>
                  <a:lnTo>
                    <a:pt x="16642" y="50134"/>
                  </a:lnTo>
                  <a:lnTo>
                    <a:pt x="35217" y="31986"/>
                  </a:lnTo>
                  <a:lnTo>
                    <a:pt x="79680" y="6860"/>
                  </a:lnTo>
                  <a:lnTo>
                    <a:pt x="117261" y="0"/>
                  </a:lnTo>
                  <a:lnTo>
                    <a:pt x="163622" y="3557"/>
                  </a:lnTo>
                  <a:lnTo>
                    <a:pt x="191008" y="18304"/>
                  </a:lnTo>
                  <a:lnTo>
                    <a:pt x="231596" y="60310"/>
                  </a:lnTo>
                  <a:lnTo>
                    <a:pt x="249231" y="97466"/>
                  </a:lnTo>
                  <a:lnTo>
                    <a:pt x="259243" y="1445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58922" y="77910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10710" y="288491"/>
              <a:ext cx="237768" cy="564318"/>
            </a:xfrm>
            <a:custGeom>
              <a:avLst/>
              <a:gdLst/>
              <a:ahLst/>
              <a:cxnLst/>
              <a:rect l="0" t="0" r="0" b="0"/>
              <a:pathLst>
                <a:path w="237768" h="564318">
                  <a:moveTo>
                    <a:pt x="237767" y="143177"/>
                  </a:moveTo>
                  <a:lnTo>
                    <a:pt x="232177" y="81084"/>
                  </a:lnTo>
                  <a:lnTo>
                    <a:pt x="217523" y="54329"/>
                  </a:lnTo>
                  <a:lnTo>
                    <a:pt x="181649" y="17151"/>
                  </a:lnTo>
                  <a:lnTo>
                    <a:pt x="172279" y="10027"/>
                  </a:lnTo>
                  <a:lnTo>
                    <a:pt x="149389" y="2111"/>
                  </a:lnTo>
                  <a:lnTo>
                    <a:pt x="136734" y="0"/>
                  </a:lnTo>
                  <a:lnTo>
                    <a:pt x="110195" y="3893"/>
                  </a:lnTo>
                  <a:lnTo>
                    <a:pt x="83972" y="14593"/>
                  </a:lnTo>
                  <a:lnTo>
                    <a:pt x="50648" y="40347"/>
                  </a:lnTo>
                  <a:lnTo>
                    <a:pt x="10426" y="96447"/>
                  </a:lnTo>
                  <a:lnTo>
                    <a:pt x="0" y="136870"/>
                  </a:lnTo>
                  <a:lnTo>
                    <a:pt x="2501" y="184072"/>
                  </a:lnTo>
                  <a:lnTo>
                    <a:pt x="16240" y="223924"/>
                  </a:lnTo>
                  <a:lnTo>
                    <a:pt x="35128" y="257959"/>
                  </a:lnTo>
                  <a:lnTo>
                    <a:pt x="51779" y="273350"/>
                  </a:lnTo>
                  <a:lnTo>
                    <a:pt x="61132" y="279092"/>
                  </a:lnTo>
                  <a:lnTo>
                    <a:pt x="84003" y="282352"/>
                  </a:lnTo>
                  <a:lnTo>
                    <a:pt x="108596" y="278732"/>
                  </a:lnTo>
                  <a:lnTo>
                    <a:pt x="141002" y="263540"/>
                  </a:lnTo>
                  <a:lnTo>
                    <a:pt x="165941" y="243051"/>
                  </a:lnTo>
                  <a:lnTo>
                    <a:pt x="186979" y="215273"/>
                  </a:lnTo>
                  <a:lnTo>
                    <a:pt x="214599" y="164023"/>
                  </a:lnTo>
                  <a:lnTo>
                    <a:pt x="218812" y="161753"/>
                  </a:lnTo>
                  <a:lnTo>
                    <a:pt x="221621" y="164920"/>
                  </a:lnTo>
                  <a:lnTo>
                    <a:pt x="225573" y="194853"/>
                  </a:lnTo>
                  <a:lnTo>
                    <a:pt x="226745" y="247006"/>
                  </a:lnTo>
                  <a:lnTo>
                    <a:pt x="227018" y="289929"/>
                  </a:lnTo>
                  <a:lnTo>
                    <a:pt x="227173" y="352385"/>
                  </a:lnTo>
                  <a:lnTo>
                    <a:pt x="227218" y="408456"/>
                  </a:lnTo>
                  <a:lnTo>
                    <a:pt x="227232" y="460944"/>
                  </a:lnTo>
                  <a:lnTo>
                    <a:pt x="227237" y="521194"/>
                  </a:lnTo>
                  <a:lnTo>
                    <a:pt x="227238" y="5643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62063" y="326383"/>
              <a:ext cx="341288" cy="459733"/>
            </a:xfrm>
            <a:custGeom>
              <a:avLst/>
              <a:gdLst/>
              <a:ahLst/>
              <a:cxnLst/>
              <a:rect l="0" t="0" r="0" b="0"/>
              <a:pathLst>
                <a:path w="341288" h="459733">
                  <a:moveTo>
                    <a:pt x="233854" y="0"/>
                  </a:moveTo>
                  <a:lnTo>
                    <a:pt x="175237" y="14654"/>
                  </a:lnTo>
                  <a:lnTo>
                    <a:pt x="122233" y="18622"/>
                  </a:lnTo>
                  <a:lnTo>
                    <a:pt x="60361" y="11825"/>
                  </a:lnTo>
                  <a:lnTo>
                    <a:pt x="24911" y="16502"/>
                  </a:lnTo>
                  <a:lnTo>
                    <a:pt x="16180" y="21530"/>
                  </a:lnTo>
                  <a:lnTo>
                    <a:pt x="3359" y="36475"/>
                  </a:lnTo>
                  <a:lnTo>
                    <a:pt x="0" y="57935"/>
                  </a:lnTo>
                  <a:lnTo>
                    <a:pt x="7376" y="109840"/>
                  </a:lnTo>
                  <a:lnTo>
                    <a:pt x="31833" y="170789"/>
                  </a:lnTo>
                  <a:lnTo>
                    <a:pt x="47460" y="219479"/>
                  </a:lnTo>
                  <a:lnTo>
                    <a:pt x="52269" y="223529"/>
                  </a:lnTo>
                  <a:lnTo>
                    <a:pt x="57815" y="222719"/>
                  </a:lnTo>
                  <a:lnTo>
                    <a:pt x="111814" y="183517"/>
                  </a:lnTo>
                  <a:lnTo>
                    <a:pt x="158924" y="165842"/>
                  </a:lnTo>
                  <a:lnTo>
                    <a:pt x="196965" y="165862"/>
                  </a:lnTo>
                  <a:lnTo>
                    <a:pt x="232283" y="178866"/>
                  </a:lnTo>
                  <a:lnTo>
                    <a:pt x="281723" y="212626"/>
                  </a:lnTo>
                  <a:lnTo>
                    <a:pt x="324010" y="263483"/>
                  </a:lnTo>
                  <a:lnTo>
                    <a:pt x="340246" y="300467"/>
                  </a:lnTo>
                  <a:lnTo>
                    <a:pt x="341287" y="346651"/>
                  </a:lnTo>
                  <a:lnTo>
                    <a:pt x="328597" y="391790"/>
                  </a:lnTo>
                  <a:lnTo>
                    <a:pt x="304430" y="429211"/>
                  </a:lnTo>
                  <a:lnTo>
                    <a:pt x="281989" y="445394"/>
                  </a:lnTo>
                  <a:lnTo>
                    <a:pt x="255247" y="455316"/>
                  </a:lnTo>
                  <a:lnTo>
                    <a:pt x="207307" y="459732"/>
                  </a:lnTo>
                  <a:lnTo>
                    <a:pt x="156058" y="454152"/>
                  </a:lnTo>
                  <a:lnTo>
                    <a:pt x="92578" y="441785"/>
                  </a:lnTo>
                  <a:lnTo>
                    <a:pt x="5487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81916" y="336911"/>
              <a:ext cx="382541" cy="589597"/>
            </a:xfrm>
            <a:custGeom>
              <a:avLst/>
              <a:gdLst/>
              <a:ahLst/>
              <a:cxnLst/>
              <a:rect l="0" t="0" r="0" b="0"/>
              <a:pathLst>
                <a:path w="382541" h="589597">
                  <a:moveTo>
                    <a:pt x="56156" y="0"/>
                  </a:moveTo>
                  <a:lnTo>
                    <a:pt x="38198" y="53875"/>
                  </a:lnTo>
                  <a:lnTo>
                    <a:pt x="17516" y="115922"/>
                  </a:lnTo>
                  <a:lnTo>
                    <a:pt x="10516" y="136919"/>
                  </a:lnTo>
                  <a:lnTo>
                    <a:pt x="7012" y="139243"/>
                  </a:lnTo>
                  <a:lnTo>
                    <a:pt x="3507" y="136112"/>
                  </a:lnTo>
                  <a:lnTo>
                    <a:pt x="0" y="129346"/>
                  </a:lnTo>
                  <a:lnTo>
                    <a:pt x="1" y="121326"/>
                  </a:lnTo>
                  <a:lnTo>
                    <a:pt x="11182" y="93271"/>
                  </a:lnTo>
                  <a:lnTo>
                    <a:pt x="42666" y="47508"/>
                  </a:lnTo>
                  <a:lnTo>
                    <a:pt x="78708" y="19090"/>
                  </a:lnTo>
                  <a:lnTo>
                    <a:pt x="98935" y="9265"/>
                  </a:lnTo>
                  <a:lnTo>
                    <a:pt x="122742" y="7237"/>
                  </a:lnTo>
                  <a:lnTo>
                    <a:pt x="148921" y="11406"/>
                  </a:lnTo>
                  <a:lnTo>
                    <a:pt x="188797" y="28076"/>
                  </a:lnTo>
                  <a:lnTo>
                    <a:pt x="221020" y="54723"/>
                  </a:lnTo>
                  <a:lnTo>
                    <a:pt x="263910" y="118131"/>
                  </a:lnTo>
                  <a:lnTo>
                    <a:pt x="280208" y="175153"/>
                  </a:lnTo>
                  <a:lnTo>
                    <a:pt x="285539" y="233612"/>
                  </a:lnTo>
                  <a:lnTo>
                    <a:pt x="278935" y="294540"/>
                  </a:lnTo>
                  <a:lnTo>
                    <a:pt x="268524" y="346974"/>
                  </a:lnTo>
                  <a:lnTo>
                    <a:pt x="241519" y="401031"/>
                  </a:lnTo>
                  <a:lnTo>
                    <a:pt x="198546" y="460823"/>
                  </a:lnTo>
                  <a:lnTo>
                    <a:pt x="135753" y="501076"/>
                  </a:lnTo>
                  <a:lnTo>
                    <a:pt x="108300" y="506190"/>
                  </a:lnTo>
                  <a:lnTo>
                    <a:pt x="82840" y="503394"/>
                  </a:lnTo>
                  <a:lnTo>
                    <a:pt x="34223" y="476108"/>
                  </a:lnTo>
                  <a:lnTo>
                    <a:pt x="19892" y="456489"/>
                  </a:lnTo>
                  <a:lnTo>
                    <a:pt x="1160" y="411355"/>
                  </a:lnTo>
                  <a:lnTo>
                    <a:pt x="775" y="400579"/>
                  </a:lnTo>
                  <a:lnTo>
                    <a:pt x="6586" y="379247"/>
                  </a:lnTo>
                  <a:lnTo>
                    <a:pt x="20087" y="364306"/>
                  </a:lnTo>
                  <a:lnTo>
                    <a:pt x="28601" y="358685"/>
                  </a:lnTo>
                  <a:lnTo>
                    <a:pt x="47419" y="355558"/>
                  </a:lnTo>
                  <a:lnTo>
                    <a:pt x="68651" y="359237"/>
                  </a:lnTo>
                  <a:lnTo>
                    <a:pt x="104572" y="374463"/>
                  </a:lnTo>
                  <a:lnTo>
                    <a:pt x="164107" y="421284"/>
                  </a:lnTo>
                  <a:lnTo>
                    <a:pt x="226232" y="470282"/>
                  </a:lnTo>
                  <a:lnTo>
                    <a:pt x="281618" y="518237"/>
                  </a:lnTo>
                  <a:lnTo>
                    <a:pt x="342876" y="558661"/>
                  </a:lnTo>
                  <a:lnTo>
                    <a:pt x="38254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00082" y="1853015"/>
            <a:ext cx="2558426" cy="694882"/>
            <a:chOff x="400082" y="1853015"/>
            <a:chExt cx="2558426" cy="694882"/>
          </a:xfrm>
        </p:grpSpPr>
        <p:sp>
          <p:nvSpPr>
            <p:cNvPr id="24" name="Freeform 23"/>
            <p:cNvSpPr/>
            <p:nvPr/>
          </p:nvSpPr>
          <p:spPr>
            <a:xfrm>
              <a:off x="422887" y="2010943"/>
              <a:ext cx="426770" cy="370668"/>
            </a:xfrm>
            <a:custGeom>
              <a:avLst/>
              <a:gdLst/>
              <a:ahLst/>
              <a:cxnLst/>
              <a:rect l="0" t="0" r="0" b="0"/>
              <a:pathLst>
                <a:path w="426770" h="370668">
                  <a:moveTo>
                    <a:pt x="19309" y="42114"/>
                  </a:moveTo>
                  <a:lnTo>
                    <a:pt x="8131" y="58881"/>
                  </a:lnTo>
                  <a:lnTo>
                    <a:pt x="1179" y="91665"/>
                  </a:lnTo>
                  <a:lnTo>
                    <a:pt x="0" y="151901"/>
                  </a:lnTo>
                  <a:lnTo>
                    <a:pt x="6700" y="213192"/>
                  </a:lnTo>
                  <a:lnTo>
                    <a:pt x="13959" y="275688"/>
                  </a:lnTo>
                  <a:lnTo>
                    <a:pt x="23313" y="313312"/>
                  </a:lnTo>
                  <a:lnTo>
                    <a:pt x="36297" y="332662"/>
                  </a:lnTo>
                  <a:lnTo>
                    <a:pt x="44672" y="341097"/>
                  </a:lnTo>
                  <a:lnTo>
                    <a:pt x="53765" y="344382"/>
                  </a:lnTo>
                  <a:lnTo>
                    <a:pt x="63337" y="344231"/>
                  </a:lnTo>
                  <a:lnTo>
                    <a:pt x="73228" y="341791"/>
                  </a:lnTo>
                  <a:lnTo>
                    <a:pt x="90456" y="329722"/>
                  </a:lnTo>
                  <a:lnTo>
                    <a:pt x="113310" y="300076"/>
                  </a:lnTo>
                  <a:lnTo>
                    <a:pt x="141992" y="248137"/>
                  </a:lnTo>
                  <a:lnTo>
                    <a:pt x="169019" y="192817"/>
                  </a:lnTo>
                  <a:lnTo>
                    <a:pt x="178654" y="164855"/>
                  </a:lnTo>
                  <a:lnTo>
                    <a:pt x="184030" y="157866"/>
                  </a:lnTo>
                  <a:lnTo>
                    <a:pt x="189955" y="155547"/>
                  </a:lnTo>
                  <a:lnTo>
                    <a:pt x="196244" y="156340"/>
                  </a:lnTo>
                  <a:lnTo>
                    <a:pt x="200437" y="162718"/>
                  </a:lnTo>
                  <a:lnTo>
                    <a:pt x="207166" y="211862"/>
                  </a:lnTo>
                  <a:lnTo>
                    <a:pt x="214084" y="266977"/>
                  </a:lnTo>
                  <a:lnTo>
                    <a:pt x="235122" y="321754"/>
                  </a:lnTo>
                  <a:lnTo>
                    <a:pt x="248197" y="345383"/>
                  </a:lnTo>
                  <a:lnTo>
                    <a:pt x="264927" y="361343"/>
                  </a:lnTo>
                  <a:lnTo>
                    <a:pt x="274301" y="367238"/>
                  </a:lnTo>
                  <a:lnTo>
                    <a:pt x="297196" y="370667"/>
                  </a:lnTo>
                  <a:lnTo>
                    <a:pt x="309852" y="369944"/>
                  </a:lnTo>
                  <a:lnTo>
                    <a:pt x="333273" y="359781"/>
                  </a:lnTo>
                  <a:lnTo>
                    <a:pt x="354211" y="342397"/>
                  </a:lnTo>
                  <a:lnTo>
                    <a:pt x="383597" y="296228"/>
                  </a:lnTo>
                  <a:lnTo>
                    <a:pt x="404800" y="240004"/>
                  </a:lnTo>
                  <a:lnTo>
                    <a:pt x="419283" y="180292"/>
                  </a:lnTo>
                  <a:lnTo>
                    <a:pt x="426769" y="131018"/>
                  </a:lnTo>
                  <a:lnTo>
                    <a:pt x="425867" y="75085"/>
                  </a:lnTo>
                  <a:lnTo>
                    <a:pt x="419930" y="42729"/>
                  </a:lnTo>
                  <a:lnTo>
                    <a:pt x="3983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75699" y="2212250"/>
              <a:ext cx="131900" cy="199204"/>
            </a:xfrm>
            <a:custGeom>
              <a:avLst/>
              <a:gdLst/>
              <a:ahLst/>
              <a:cxnLst/>
              <a:rect l="0" t="0" r="0" b="0"/>
              <a:pathLst>
                <a:path w="131900" h="199204">
                  <a:moveTo>
                    <a:pt x="92922" y="93491"/>
                  </a:moveTo>
                  <a:lnTo>
                    <a:pt x="98988" y="61038"/>
                  </a:lnTo>
                  <a:lnTo>
                    <a:pt x="88363" y="9148"/>
                  </a:lnTo>
                  <a:lnTo>
                    <a:pt x="82864" y="3337"/>
                  </a:lnTo>
                  <a:lnTo>
                    <a:pt x="75688" y="633"/>
                  </a:lnTo>
                  <a:lnTo>
                    <a:pt x="67395" y="0"/>
                  </a:lnTo>
                  <a:lnTo>
                    <a:pt x="51941" y="5536"/>
                  </a:lnTo>
                  <a:lnTo>
                    <a:pt x="37274" y="16965"/>
                  </a:lnTo>
                  <a:lnTo>
                    <a:pt x="22956" y="33743"/>
                  </a:lnTo>
                  <a:lnTo>
                    <a:pt x="15033" y="56017"/>
                  </a:lnTo>
                  <a:lnTo>
                    <a:pt x="2293" y="114942"/>
                  </a:lnTo>
                  <a:lnTo>
                    <a:pt x="0" y="140849"/>
                  </a:lnTo>
                  <a:lnTo>
                    <a:pt x="5220" y="164842"/>
                  </a:lnTo>
                  <a:lnTo>
                    <a:pt x="9888" y="176153"/>
                  </a:lnTo>
                  <a:lnTo>
                    <a:pt x="24433" y="191841"/>
                  </a:lnTo>
                  <a:lnTo>
                    <a:pt x="33224" y="197662"/>
                  </a:lnTo>
                  <a:lnTo>
                    <a:pt x="41425" y="199203"/>
                  </a:lnTo>
                  <a:lnTo>
                    <a:pt x="49232" y="197891"/>
                  </a:lnTo>
                  <a:lnTo>
                    <a:pt x="64146" y="190193"/>
                  </a:lnTo>
                  <a:lnTo>
                    <a:pt x="95904" y="159949"/>
                  </a:lnTo>
                  <a:lnTo>
                    <a:pt x="119152" y="126050"/>
                  </a:lnTo>
                  <a:lnTo>
                    <a:pt x="127977" y="103282"/>
                  </a:lnTo>
                  <a:lnTo>
                    <a:pt x="131899" y="77565"/>
                  </a:lnTo>
                  <a:lnTo>
                    <a:pt x="127403" y="53657"/>
                  </a:lnTo>
                  <a:lnTo>
                    <a:pt x="118775" y="34843"/>
                  </a:lnTo>
                  <a:lnTo>
                    <a:pt x="103451" y="197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031792" y="2221513"/>
              <a:ext cx="168457" cy="182497"/>
            </a:xfrm>
            <a:custGeom>
              <a:avLst/>
              <a:gdLst/>
              <a:ahLst/>
              <a:cxnLst/>
              <a:rect l="0" t="0" r="0" b="0"/>
              <a:pathLst>
                <a:path w="168457" h="182497">
                  <a:moveTo>
                    <a:pt x="0" y="0"/>
                  </a:moveTo>
                  <a:lnTo>
                    <a:pt x="17959" y="63427"/>
                  </a:lnTo>
                  <a:lnTo>
                    <a:pt x="38641" y="126364"/>
                  </a:lnTo>
                  <a:lnTo>
                    <a:pt x="46804" y="157934"/>
                  </a:lnTo>
                  <a:lnTo>
                    <a:pt x="44979" y="178987"/>
                  </a:lnTo>
                  <a:lnTo>
                    <a:pt x="42854" y="182496"/>
                  </a:lnTo>
                  <a:lnTo>
                    <a:pt x="40268" y="181325"/>
                  </a:lnTo>
                  <a:lnTo>
                    <a:pt x="31039" y="162910"/>
                  </a:lnTo>
                  <a:lnTo>
                    <a:pt x="25493" y="143764"/>
                  </a:lnTo>
                  <a:lnTo>
                    <a:pt x="23542" y="107847"/>
                  </a:lnTo>
                  <a:lnTo>
                    <a:pt x="31022" y="73288"/>
                  </a:lnTo>
                  <a:lnTo>
                    <a:pt x="41474" y="47390"/>
                  </a:lnTo>
                  <a:lnTo>
                    <a:pt x="57037" y="29641"/>
                  </a:lnTo>
                  <a:lnTo>
                    <a:pt x="66101" y="23270"/>
                  </a:lnTo>
                  <a:lnTo>
                    <a:pt x="106803" y="14303"/>
                  </a:lnTo>
                  <a:lnTo>
                    <a:pt x="144729" y="17236"/>
                  </a:lnTo>
                  <a:lnTo>
                    <a:pt x="157911" y="22478"/>
                  </a:lnTo>
                  <a:lnTo>
                    <a:pt x="168456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28294" y="1906412"/>
              <a:ext cx="150940" cy="547359"/>
            </a:xfrm>
            <a:custGeom>
              <a:avLst/>
              <a:gdLst/>
              <a:ahLst/>
              <a:cxnLst/>
              <a:rect l="0" t="0" r="0" b="0"/>
              <a:pathLst>
                <a:path w="150940" h="547359">
                  <a:moveTo>
                    <a:pt x="108825" y="399329"/>
                  </a:moveTo>
                  <a:lnTo>
                    <a:pt x="114414" y="376972"/>
                  </a:lnTo>
                  <a:lnTo>
                    <a:pt x="113721" y="368046"/>
                  </a:lnTo>
                  <a:lnTo>
                    <a:pt x="106711" y="351890"/>
                  </a:lnTo>
                  <a:lnTo>
                    <a:pt x="99227" y="347816"/>
                  </a:lnTo>
                  <a:lnTo>
                    <a:pt x="78433" y="346408"/>
                  </a:lnTo>
                  <a:lnTo>
                    <a:pt x="59832" y="352802"/>
                  </a:lnTo>
                  <a:lnTo>
                    <a:pt x="51597" y="357782"/>
                  </a:lnTo>
                  <a:lnTo>
                    <a:pt x="39326" y="372675"/>
                  </a:lnTo>
                  <a:lnTo>
                    <a:pt x="10895" y="429440"/>
                  </a:lnTo>
                  <a:lnTo>
                    <a:pt x="0" y="468952"/>
                  </a:lnTo>
                  <a:lnTo>
                    <a:pt x="5614" y="514337"/>
                  </a:lnTo>
                  <a:lnTo>
                    <a:pt x="8432" y="525134"/>
                  </a:lnTo>
                  <a:lnTo>
                    <a:pt x="13820" y="533502"/>
                  </a:lnTo>
                  <a:lnTo>
                    <a:pt x="29166" y="545919"/>
                  </a:lnTo>
                  <a:lnTo>
                    <a:pt x="37002" y="547358"/>
                  </a:lnTo>
                  <a:lnTo>
                    <a:pt x="44565" y="545978"/>
                  </a:lnTo>
                  <a:lnTo>
                    <a:pt x="51947" y="542718"/>
                  </a:lnTo>
                  <a:lnTo>
                    <a:pt x="73515" y="521363"/>
                  </a:lnTo>
                  <a:lnTo>
                    <a:pt x="100593" y="464725"/>
                  </a:lnTo>
                  <a:lnTo>
                    <a:pt x="114445" y="407397"/>
                  </a:lnTo>
                  <a:lnTo>
                    <a:pt x="124788" y="348297"/>
                  </a:lnTo>
                  <a:lnTo>
                    <a:pt x="128876" y="285220"/>
                  </a:lnTo>
                  <a:lnTo>
                    <a:pt x="129584" y="232547"/>
                  </a:lnTo>
                  <a:lnTo>
                    <a:pt x="129749" y="189503"/>
                  </a:lnTo>
                  <a:lnTo>
                    <a:pt x="128673" y="126978"/>
                  </a:lnTo>
                  <a:lnTo>
                    <a:pt x="121465" y="72057"/>
                  </a:lnTo>
                  <a:lnTo>
                    <a:pt x="108549" y="14105"/>
                  </a:lnTo>
                  <a:lnTo>
                    <a:pt x="105131" y="2133"/>
                  </a:lnTo>
                  <a:lnTo>
                    <a:pt x="101683" y="0"/>
                  </a:lnTo>
                  <a:lnTo>
                    <a:pt x="98214" y="4428"/>
                  </a:lnTo>
                  <a:lnTo>
                    <a:pt x="94732" y="13229"/>
                  </a:lnTo>
                  <a:lnTo>
                    <a:pt x="96379" y="68212"/>
                  </a:lnTo>
                  <a:lnTo>
                    <a:pt x="97918" y="125346"/>
                  </a:lnTo>
                  <a:lnTo>
                    <a:pt x="105482" y="188510"/>
                  </a:lnTo>
                  <a:lnTo>
                    <a:pt x="108165" y="242045"/>
                  </a:lnTo>
                  <a:lnTo>
                    <a:pt x="114284" y="297680"/>
                  </a:lnTo>
                  <a:lnTo>
                    <a:pt x="119522" y="352560"/>
                  </a:lnTo>
                  <a:lnTo>
                    <a:pt x="130608" y="404648"/>
                  </a:lnTo>
                  <a:lnTo>
                    <a:pt x="144063" y="459391"/>
                  </a:lnTo>
                  <a:lnTo>
                    <a:pt x="150939" y="4940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37289" y="1853015"/>
              <a:ext cx="205199" cy="589597"/>
            </a:xfrm>
            <a:custGeom>
              <a:avLst/>
              <a:gdLst/>
              <a:ahLst/>
              <a:cxnLst/>
              <a:rect l="0" t="0" r="0" b="0"/>
              <a:pathLst>
                <a:path w="205199" h="589597">
                  <a:moveTo>
                    <a:pt x="26213" y="589596"/>
                  </a:moveTo>
                  <a:lnTo>
                    <a:pt x="17148" y="530979"/>
                  </a:lnTo>
                  <a:lnTo>
                    <a:pt x="16118" y="479421"/>
                  </a:lnTo>
                  <a:lnTo>
                    <a:pt x="14600" y="417098"/>
                  </a:lnTo>
                  <a:lnTo>
                    <a:pt x="7368" y="360420"/>
                  </a:lnTo>
                  <a:lnTo>
                    <a:pt x="5812" y="306053"/>
                  </a:lnTo>
                  <a:lnTo>
                    <a:pt x="2231" y="252899"/>
                  </a:lnTo>
                  <a:lnTo>
                    <a:pt x="0" y="203225"/>
                  </a:lnTo>
                  <a:lnTo>
                    <a:pt x="4138" y="144518"/>
                  </a:lnTo>
                  <a:lnTo>
                    <a:pt x="16033" y="107551"/>
                  </a:lnTo>
                  <a:lnTo>
                    <a:pt x="39965" y="79960"/>
                  </a:lnTo>
                  <a:lnTo>
                    <a:pt x="80662" y="50846"/>
                  </a:lnTo>
                  <a:lnTo>
                    <a:pt x="140647" y="23175"/>
                  </a:lnTo>
                  <a:lnTo>
                    <a:pt x="188248" y="3861"/>
                  </a:lnTo>
                  <a:lnTo>
                    <a:pt x="2051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652974" y="2158342"/>
              <a:ext cx="147400" cy="63172"/>
            </a:xfrm>
            <a:custGeom>
              <a:avLst/>
              <a:gdLst/>
              <a:ahLst/>
              <a:cxnLst/>
              <a:rect l="0" t="0" r="0" b="0"/>
              <a:pathLst>
                <a:path w="147400" h="63172">
                  <a:moveTo>
                    <a:pt x="147399" y="0"/>
                  </a:moveTo>
                  <a:lnTo>
                    <a:pt x="129418" y="15641"/>
                  </a:lnTo>
                  <a:lnTo>
                    <a:pt x="77657" y="34844"/>
                  </a:lnTo>
                  <a:lnTo>
                    <a:pt x="24698" y="526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783542" y="2253098"/>
              <a:ext cx="166324" cy="227209"/>
            </a:xfrm>
            <a:custGeom>
              <a:avLst/>
              <a:gdLst/>
              <a:ahLst/>
              <a:cxnLst/>
              <a:rect l="0" t="0" r="0" b="0"/>
              <a:pathLst>
                <a:path w="166324" h="227209">
                  <a:moveTo>
                    <a:pt x="122116" y="73700"/>
                  </a:moveTo>
                  <a:lnTo>
                    <a:pt x="122116" y="51343"/>
                  </a:lnTo>
                  <a:lnTo>
                    <a:pt x="115876" y="34127"/>
                  </a:lnTo>
                  <a:lnTo>
                    <a:pt x="110937" y="26261"/>
                  </a:lnTo>
                  <a:lnTo>
                    <a:pt x="102965" y="21017"/>
                  </a:lnTo>
                  <a:lnTo>
                    <a:pt x="81629" y="15190"/>
                  </a:lnTo>
                  <a:lnTo>
                    <a:pt x="71728" y="15976"/>
                  </a:lnTo>
                  <a:lnTo>
                    <a:pt x="54487" y="23088"/>
                  </a:lnTo>
                  <a:lnTo>
                    <a:pt x="10037" y="83867"/>
                  </a:lnTo>
                  <a:lnTo>
                    <a:pt x="0" y="126885"/>
                  </a:lnTo>
                  <a:lnTo>
                    <a:pt x="2615" y="165497"/>
                  </a:lnTo>
                  <a:lnTo>
                    <a:pt x="10902" y="185079"/>
                  </a:lnTo>
                  <a:lnTo>
                    <a:pt x="35287" y="216713"/>
                  </a:lnTo>
                  <a:lnTo>
                    <a:pt x="55059" y="224999"/>
                  </a:lnTo>
                  <a:lnTo>
                    <a:pt x="66883" y="227208"/>
                  </a:lnTo>
                  <a:lnTo>
                    <a:pt x="86259" y="223424"/>
                  </a:lnTo>
                  <a:lnTo>
                    <a:pt x="123352" y="201931"/>
                  </a:lnTo>
                  <a:lnTo>
                    <a:pt x="148478" y="176425"/>
                  </a:lnTo>
                  <a:lnTo>
                    <a:pt x="165152" y="141051"/>
                  </a:lnTo>
                  <a:lnTo>
                    <a:pt x="166323" y="95345"/>
                  </a:lnTo>
                  <a:lnTo>
                    <a:pt x="159260" y="55937"/>
                  </a:lnTo>
                  <a:lnTo>
                    <a:pt x="144170" y="27622"/>
                  </a:lnTo>
                  <a:lnTo>
                    <a:pt x="1221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989885" y="2189927"/>
              <a:ext cx="105286" cy="216102"/>
            </a:xfrm>
            <a:custGeom>
              <a:avLst/>
              <a:gdLst/>
              <a:ahLst/>
              <a:cxnLst/>
              <a:rect l="0" t="0" r="0" b="0"/>
              <a:pathLst>
                <a:path w="105286" h="216102">
                  <a:moveTo>
                    <a:pt x="0" y="105285"/>
                  </a:moveTo>
                  <a:lnTo>
                    <a:pt x="25194" y="159160"/>
                  </a:lnTo>
                  <a:lnTo>
                    <a:pt x="52606" y="215357"/>
                  </a:lnTo>
                  <a:lnTo>
                    <a:pt x="51449" y="216101"/>
                  </a:lnTo>
                  <a:lnTo>
                    <a:pt x="48337" y="214258"/>
                  </a:lnTo>
                  <a:lnTo>
                    <a:pt x="22417" y="161342"/>
                  </a:lnTo>
                  <a:lnTo>
                    <a:pt x="5642" y="115318"/>
                  </a:lnTo>
                  <a:lnTo>
                    <a:pt x="2508" y="89467"/>
                  </a:lnTo>
                  <a:lnTo>
                    <a:pt x="7354" y="65500"/>
                  </a:lnTo>
                  <a:lnTo>
                    <a:pt x="18476" y="44319"/>
                  </a:lnTo>
                  <a:lnTo>
                    <a:pt x="35118" y="27106"/>
                  </a:lnTo>
                  <a:lnTo>
                    <a:pt x="69807" y="985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180106" y="2154197"/>
              <a:ext cx="311165" cy="246765"/>
            </a:xfrm>
            <a:custGeom>
              <a:avLst/>
              <a:gdLst/>
              <a:ahLst/>
              <a:cxnLst/>
              <a:rect l="0" t="0" r="0" b="0"/>
              <a:pathLst>
                <a:path w="311165" h="246765">
                  <a:moveTo>
                    <a:pt x="20349" y="141015"/>
                  </a:moveTo>
                  <a:lnTo>
                    <a:pt x="20349" y="189946"/>
                  </a:lnTo>
                  <a:lnTo>
                    <a:pt x="14760" y="243487"/>
                  </a:lnTo>
                  <a:lnTo>
                    <a:pt x="13114" y="246764"/>
                  </a:lnTo>
                  <a:lnTo>
                    <a:pt x="12016" y="244270"/>
                  </a:lnTo>
                  <a:lnTo>
                    <a:pt x="2874" y="192957"/>
                  </a:lnTo>
                  <a:lnTo>
                    <a:pt x="0" y="132081"/>
                  </a:lnTo>
                  <a:lnTo>
                    <a:pt x="5021" y="80239"/>
                  </a:lnTo>
                  <a:lnTo>
                    <a:pt x="19577" y="52557"/>
                  </a:lnTo>
                  <a:lnTo>
                    <a:pt x="28023" y="48118"/>
                  </a:lnTo>
                  <a:lnTo>
                    <a:pt x="49886" y="46305"/>
                  </a:lnTo>
                  <a:lnTo>
                    <a:pt x="82913" y="57451"/>
                  </a:lnTo>
                  <a:lnTo>
                    <a:pt x="109337" y="81160"/>
                  </a:lnTo>
                  <a:lnTo>
                    <a:pt x="126395" y="116001"/>
                  </a:lnTo>
                  <a:lnTo>
                    <a:pt x="133269" y="155960"/>
                  </a:lnTo>
                  <a:lnTo>
                    <a:pt x="133064" y="160337"/>
                  </a:lnTo>
                  <a:lnTo>
                    <a:pt x="131757" y="158576"/>
                  </a:lnTo>
                  <a:lnTo>
                    <a:pt x="128356" y="144141"/>
                  </a:lnTo>
                  <a:lnTo>
                    <a:pt x="129291" y="96746"/>
                  </a:lnTo>
                  <a:lnTo>
                    <a:pt x="135448" y="71037"/>
                  </a:lnTo>
                  <a:lnTo>
                    <a:pt x="165069" y="15163"/>
                  </a:lnTo>
                  <a:lnTo>
                    <a:pt x="174151" y="7981"/>
                  </a:lnTo>
                  <a:lnTo>
                    <a:pt x="196720" y="0"/>
                  </a:lnTo>
                  <a:lnTo>
                    <a:pt x="219229" y="2693"/>
                  </a:lnTo>
                  <a:lnTo>
                    <a:pt x="230145" y="6686"/>
                  </a:lnTo>
                  <a:lnTo>
                    <a:pt x="248513" y="23602"/>
                  </a:lnTo>
                  <a:lnTo>
                    <a:pt x="286615" y="86039"/>
                  </a:lnTo>
                  <a:lnTo>
                    <a:pt x="305653" y="127325"/>
                  </a:lnTo>
                  <a:lnTo>
                    <a:pt x="311164" y="168025"/>
                  </a:lnTo>
                  <a:lnTo>
                    <a:pt x="303139" y="210691"/>
                  </a:lnTo>
                  <a:lnTo>
                    <a:pt x="294090" y="2357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0082" y="2484853"/>
              <a:ext cx="2032001" cy="63044"/>
            </a:xfrm>
            <a:custGeom>
              <a:avLst/>
              <a:gdLst/>
              <a:ahLst/>
              <a:cxnLst/>
              <a:rect l="0" t="0" r="0" b="0"/>
              <a:pathLst>
                <a:path w="2032001" h="63044">
                  <a:moveTo>
                    <a:pt x="2032000" y="10400"/>
                  </a:moveTo>
                  <a:lnTo>
                    <a:pt x="1983070" y="10400"/>
                  </a:lnTo>
                  <a:lnTo>
                    <a:pt x="1935224" y="7281"/>
                  </a:lnTo>
                  <a:lnTo>
                    <a:pt x="1872244" y="1335"/>
                  </a:lnTo>
                  <a:lnTo>
                    <a:pt x="1817769" y="306"/>
                  </a:lnTo>
                  <a:lnTo>
                    <a:pt x="1768353" y="0"/>
                  </a:lnTo>
                  <a:lnTo>
                    <a:pt x="1707308" y="5499"/>
                  </a:lnTo>
                  <a:lnTo>
                    <a:pt x="1654126" y="8948"/>
                  </a:lnTo>
                  <a:lnTo>
                    <a:pt x="1594234" y="10114"/>
                  </a:lnTo>
                  <a:lnTo>
                    <a:pt x="1537343" y="13463"/>
                  </a:lnTo>
                  <a:lnTo>
                    <a:pt x="1475456" y="19454"/>
                  </a:lnTo>
                  <a:lnTo>
                    <a:pt x="1414142" y="21807"/>
                  </a:lnTo>
                  <a:lnTo>
                    <a:pt x="1365270" y="28078"/>
                  </a:lnTo>
                  <a:lnTo>
                    <a:pt x="1306242" y="30790"/>
                  </a:lnTo>
                  <a:lnTo>
                    <a:pt x="1243933" y="31326"/>
                  </a:lnTo>
                  <a:lnTo>
                    <a:pt x="1192655" y="37008"/>
                  </a:lnTo>
                  <a:lnTo>
                    <a:pt x="1130162" y="41003"/>
                  </a:lnTo>
                  <a:lnTo>
                    <a:pt x="1079917" y="42864"/>
                  </a:lnTo>
                  <a:lnTo>
                    <a:pt x="1027985" y="49135"/>
                  </a:lnTo>
                  <a:lnTo>
                    <a:pt x="975553" y="51513"/>
                  </a:lnTo>
                  <a:lnTo>
                    <a:pt x="922972" y="52218"/>
                  </a:lnTo>
                  <a:lnTo>
                    <a:pt x="871518" y="53596"/>
                  </a:lnTo>
                  <a:lnTo>
                    <a:pt x="808498" y="60830"/>
                  </a:lnTo>
                  <a:lnTo>
                    <a:pt x="757401" y="62387"/>
                  </a:lnTo>
                  <a:lnTo>
                    <a:pt x="705217" y="62849"/>
                  </a:lnTo>
                  <a:lnTo>
                    <a:pt x="652710" y="62986"/>
                  </a:lnTo>
                  <a:lnTo>
                    <a:pt x="603227" y="63026"/>
                  </a:lnTo>
                  <a:lnTo>
                    <a:pt x="544586" y="63040"/>
                  </a:lnTo>
                  <a:lnTo>
                    <a:pt x="496451" y="63042"/>
                  </a:lnTo>
                  <a:lnTo>
                    <a:pt x="435020" y="63043"/>
                  </a:lnTo>
                  <a:lnTo>
                    <a:pt x="386128" y="63043"/>
                  </a:lnTo>
                  <a:lnTo>
                    <a:pt x="327094" y="63043"/>
                  </a:lnTo>
                  <a:lnTo>
                    <a:pt x="264783" y="63043"/>
                  </a:lnTo>
                  <a:lnTo>
                    <a:pt x="203385" y="63043"/>
                  </a:lnTo>
                  <a:lnTo>
                    <a:pt x="154499" y="63043"/>
                  </a:lnTo>
                  <a:lnTo>
                    <a:pt x="95466" y="63043"/>
                  </a:lnTo>
                  <a:lnTo>
                    <a:pt x="33156" y="63043"/>
                  </a:lnTo>
                  <a:lnTo>
                    <a:pt x="0" y="630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42694" y="2200455"/>
              <a:ext cx="115814" cy="21059"/>
            </a:xfrm>
            <a:custGeom>
              <a:avLst/>
              <a:gdLst/>
              <a:ahLst/>
              <a:cxnLst/>
              <a:rect l="0" t="0" r="0" b="0"/>
              <a:pathLst>
                <a:path w="115814" h="21059">
                  <a:moveTo>
                    <a:pt x="115813" y="21058"/>
                  </a:moveTo>
                  <a:lnTo>
                    <a:pt x="60769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3448667" y="1695088"/>
            <a:ext cx="2078477" cy="810695"/>
            <a:chOff x="3448667" y="1695088"/>
            <a:chExt cx="2078477" cy="810695"/>
          </a:xfrm>
        </p:grpSpPr>
        <p:sp>
          <p:nvSpPr>
            <p:cNvPr id="36" name="Freeform 35"/>
            <p:cNvSpPr/>
            <p:nvPr/>
          </p:nvSpPr>
          <p:spPr>
            <a:xfrm>
              <a:off x="3448667" y="1737202"/>
              <a:ext cx="320536" cy="607224"/>
            </a:xfrm>
            <a:custGeom>
              <a:avLst/>
              <a:gdLst/>
              <a:ahLst/>
              <a:cxnLst/>
              <a:rect l="0" t="0" r="0" b="0"/>
              <a:pathLst>
                <a:path w="320536" h="607224">
                  <a:moveTo>
                    <a:pt x="109965" y="0"/>
                  </a:moveTo>
                  <a:lnTo>
                    <a:pt x="101631" y="52050"/>
                  </a:lnTo>
                  <a:lnTo>
                    <a:pt x="96967" y="101990"/>
                  </a:lnTo>
                  <a:lnTo>
                    <a:pt x="88176" y="155781"/>
                  </a:lnTo>
                  <a:lnTo>
                    <a:pt x="81282" y="214223"/>
                  </a:lnTo>
                  <a:lnTo>
                    <a:pt x="73363" y="275892"/>
                  </a:lnTo>
                  <a:lnTo>
                    <a:pt x="60534" y="331964"/>
                  </a:lnTo>
                  <a:lnTo>
                    <a:pt x="43245" y="394492"/>
                  </a:lnTo>
                  <a:lnTo>
                    <a:pt x="25732" y="451989"/>
                  </a:lnTo>
                  <a:lnTo>
                    <a:pt x="11698" y="505872"/>
                  </a:lnTo>
                  <a:lnTo>
                    <a:pt x="0" y="556030"/>
                  </a:lnTo>
                  <a:lnTo>
                    <a:pt x="1820" y="578187"/>
                  </a:lnTo>
                  <a:lnTo>
                    <a:pt x="6283" y="586669"/>
                  </a:lnTo>
                  <a:lnTo>
                    <a:pt x="20600" y="599213"/>
                  </a:lnTo>
                  <a:lnTo>
                    <a:pt x="41781" y="605568"/>
                  </a:lnTo>
                  <a:lnTo>
                    <a:pt x="66793" y="607223"/>
                  </a:lnTo>
                  <a:lnTo>
                    <a:pt x="124097" y="595634"/>
                  </a:lnTo>
                  <a:lnTo>
                    <a:pt x="174204" y="580856"/>
                  </a:lnTo>
                  <a:lnTo>
                    <a:pt x="222975" y="569069"/>
                  </a:lnTo>
                  <a:lnTo>
                    <a:pt x="286024" y="552231"/>
                  </a:lnTo>
                  <a:lnTo>
                    <a:pt x="320535" y="547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48103" y="1989886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42777" y="0"/>
                  </a:lnTo>
                  <a:lnTo>
                    <a:pt x="81885" y="0"/>
                  </a:lnTo>
                  <a:lnTo>
                    <a:pt x="200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11274" y="1695088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61957" y="7235"/>
                  </a:lnTo>
                  <a:lnTo>
                    <a:pt x="105734" y="9878"/>
                  </a:lnTo>
                  <a:lnTo>
                    <a:pt x="49222" y="159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916601" y="2084642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58617"/>
                  </a:lnTo>
                  <a:lnTo>
                    <a:pt x="8333" y="117308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85015" y="19056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979772" y="2030924"/>
              <a:ext cx="215347" cy="474859"/>
            </a:xfrm>
            <a:custGeom>
              <a:avLst/>
              <a:gdLst/>
              <a:ahLst/>
              <a:cxnLst/>
              <a:rect l="0" t="0" r="0" b="0"/>
              <a:pathLst>
                <a:path w="215347" h="474859">
                  <a:moveTo>
                    <a:pt x="168456" y="127418"/>
                  </a:moveTo>
                  <a:lnTo>
                    <a:pt x="177521" y="68801"/>
                  </a:lnTo>
                  <a:lnTo>
                    <a:pt x="167372" y="28421"/>
                  </a:lnTo>
                  <a:lnTo>
                    <a:pt x="152766" y="10110"/>
                  </a:lnTo>
                  <a:lnTo>
                    <a:pt x="143958" y="3589"/>
                  </a:lnTo>
                  <a:lnTo>
                    <a:pt x="134576" y="411"/>
                  </a:lnTo>
                  <a:lnTo>
                    <a:pt x="114794" y="0"/>
                  </a:lnTo>
                  <a:lnTo>
                    <a:pt x="97422" y="6837"/>
                  </a:lnTo>
                  <a:lnTo>
                    <a:pt x="67207" y="30290"/>
                  </a:lnTo>
                  <a:lnTo>
                    <a:pt x="51369" y="61724"/>
                  </a:lnTo>
                  <a:lnTo>
                    <a:pt x="49347" y="84182"/>
                  </a:lnTo>
                  <a:lnTo>
                    <a:pt x="57581" y="127196"/>
                  </a:lnTo>
                  <a:lnTo>
                    <a:pt x="72693" y="153348"/>
                  </a:lnTo>
                  <a:lnTo>
                    <a:pt x="91988" y="175915"/>
                  </a:lnTo>
                  <a:lnTo>
                    <a:pt x="99930" y="179636"/>
                  </a:lnTo>
                  <a:lnTo>
                    <a:pt x="118113" y="180652"/>
                  </a:lnTo>
                  <a:lnTo>
                    <a:pt x="148080" y="169057"/>
                  </a:lnTo>
                  <a:lnTo>
                    <a:pt x="173597" y="145214"/>
                  </a:lnTo>
                  <a:lnTo>
                    <a:pt x="177732" y="135773"/>
                  </a:lnTo>
                  <a:lnTo>
                    <a:pt x="179208" y="115923"/>
                  </a:lnTo>
                  <a:lnTo>
                    <a:pt x="180303" y="113905"/>
                  </a:lnTo>
                  <a:lnTo>
                    <a:pt x="184640" y="124142"/>
                  </a:lnTo>
                  <a:lnTo>
                    <a:pt x="189720" y="178416"/>
                  </a:lnTo>
                  <a:lnTo>
                    <a:pt x="197633" y="235335"/>
                  </a:lnTo>
                  <a:lnTo>
                    <a:pt x="207386" y="296654"/>
                  </a:lnTo>
                  <a:lnTo>
                    <a:pt x="215346" y="356936"/>
                  </a:lnTo>
                  <a:lnTo>
                    <a:pt x="208740" y="417293"/>
                  </a:lnTo>
                  <a:lnTo>
                    <a:pt x="201568" y="439915"/>
                  </a:lnTo>
                  <a:lnTo>
                    <a:pt x="190581" y="457768"/>
                  </a:lnTo>
                  <a:lnTo>
                    <a:pt x="182036" y="463465"/>
                  </a:lnTo>
                  <a:lnTo>
                    <a:pt x="147653" y="471482"/>
                  </a:lnTo>
                  <a:lnTo>
                    <a:pt x="90994" y="474191"/>
                  </a:lnTo>
                  <a:lnTo>
                    <a:pt x="29412" y="474726"/>
                  </a:lnTo>
                  <a:lnTo>
                    <a:pt x="0" y="474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84753" y="1821430"/>
              <a:ext cx="226688" cy="431669"/>
            </a:xfrm>
            <a:custGeom>
              <a:avLst/>
              <a:gdLst/>
              <a:ahLst/>
              <a:cxnLst/>
              <a:rect l="0" t="0" r="0" b="0"/>
              <a:pathLst>
                <a:path w="226688" h="431669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3308" y="85763"/>
                  </a:lnTo>
                  <a:lnTo>
                    <a:pt x="23664" y="137867"/>
                  </a:lnTo>
                  <a:lnTo>
                    <a:pt x="31646" y="193219"/>
                  </a:lnTo>
                  <a:lnTo>
                    <a:pt x="37252" y="248043"/>
                  </a:lnTo>
                  <a:lnTo>
                    <a:pt x="51684" y="310304"/>
                  </a:lnTo>
                  <a:lnTo>
                    <a:pt x="58108" y="365278"/>
                  </a:lnTo>
                  <a:lnTo>
                    <a:pt x="63246" y="393192"/>
                  </a:lnTo>
                  <a:lnTo>
                    <a:pt x="65084" y="396659"/>
                  </a:lnTo>
                  <a:lnTo>
                    <a:pt x="66310" y="393121"/>
                  </a:lnTo>
                  <a:lnTo>
                    <a:pt x="79997" y="333181"/>
                  </a:lnTo>
                  <a:lnTo>
                    <a:pt x="83270" y="320386"/>
                  </a:lnTo>
                  <a:lnTo>
                    <a:pt x="88962" y="310687"/>
                  </a:lnTo>
                  <a:lnTo>
                    <a:pt x="104645" y="296790"/>
                  </a:lnTo>
                  <a:lnTo>
                    <a:pt x="133205" y="282390"/>
                  </a:lnTo>
                  <a:lnTo>
                    <a:pt x="142139" y="281846"/>
                  </a:lnTo>
                  <a:lnTo>
                    <a:pt x="158304" y="287482"/>
                  </a:lnTo>
                  <a:lnTo>
                    <a:pt x="180560" y="309397"/>
                  </a:lnTo>
                  <a:lnTo>
                    <a:pt x="207870" y="349414"/>
                  </a:lnTo>
                  <a:lnTo>
                    <a:pt x="222623" y="398046"/>
                  </a:lnTo>
                  <a:lnTo>
                    <a:pt x="226687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74611" y="1821430"/>
              <a:ext cx="1" cy="400084"/>
            </a:xfrm>
            <a:custGeom>
              <a:avLst/>
              <a:gdLst/>
              <a:ahLst/>
              <a:cxnLst/>
              <a:rect l="0" t="0" r="0" b="0"/>
              <a:pathLst>
                <a:path w="1" h="400084">
                  <a:moveTo>
                    <a:pt x="0" y="0"/>
                  </a:moveTo>
                  <a:lnTo>
                    <a:pt x="0" y="52050"/>
                  </a:lnTo>
                  <a:lnTo>
                    <a:pt x="0" y="101989"/>
                  </a:lnTo>
                  <a:lnTo>
                    <a:pt x="0" y="160786"/>
                  </a:lnTo>
                  <a:lnTo>
                    <a:pt x="0" y="217460"/>
                  </a:lnTo>
                  <a:lnTo>
                    <a:pt x="0" y="279954"/>
                  </a:lnTo>
                  <a:lnTo>
                    <a:pt x="0" y="332514"/>
                  </a:lnTo>
                  <a:lnTo>
                    <a:pt x="0" y="37148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327212" y="1968829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25735" y="8333"/>
                  </a:lnTo>
                  <a:lnTo>
                    <a:pt x="168722" y="15684"/>
                  </a:lnTo>
                  <a:lnTo>
                    <a:pt x="112773" y="19465"/>
                  </a:lnTo>
                  <a:lnTo>
                    <a:pt x="57331" y="2058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866196" y="2042202"/>
              <a:ext cx="240126" cy="257121"/>
            </a:xfrm>
            <a:custGeom>
              <a:avLst/>
              <a:gdLst/>
              <a:ahLst/>
              <a:cxnLst/>
              <a:rect l="0" t="0" r="0" b="0"/>
              <a:pathLst>
                <a:path w="240126" h="257121">
                  <a:moveTo>
                    <a:pt x="134840" y="74025"/>
                  </a:moveTo>
                  <a:lnTo>
                    <a:pt x="140429" y="57258"/>
                  </a:lnTo>
                  <a:lnTo>
                    <a:pt x="140054" y="39667"/>
                  </a:lnTo>
                  <a:lnTo>
                    <a:pt x="134818" y="21321"/>
                  </a:lnTo>
                  <a:lnTo>
                    <a:pt x="124691" y="5367"/>
                  </a:lnTo>
                  <a:lnTo>
                    <a:pt x="116376" y="1347"/>
                  </a:lnTo>
                  <a:lnTo>
                    <a:pt x="94658" y="0"/>
                  </a:lnTo>
                  <a:lnTo>
                    <a:pt x="72528" y="9540"/>
                  </a:lnTo>
                  <a:lnTo>
                    <a:pt x="52163" y="26648"/>
                  </a:lnTo>
                  <a:lnTo>
                    <a:pt x="12674" y="89219"/>
                  </a:lnTo>
                  <a:lnTo>
                    <a:pt x="2326" y="130520"/>
                  </a:lnTo>
                  <a:lnTo>
                    <a:pt x="0" y="185227"/>
                  </a:lnTo>
                  <a:lnTo>
                    <a:pt x="7800" y="220058"/>
                  </a:lnTo>
                  <a:lnTo>
                    <a:pt x="18326" y="241874"/>
                  </a:lnTo>
                  <a:lnTo>
                    <a:pt x="26749" y="249096"/>
                  </a:lnTo>
                  <a:lnTo>
                    <a:pt x="48585" y="257120"/>
                  </a:lnTo>
                  <a:lnTo>
                    <a:pt x="58619" y="255750"/>
                  </a:lnTo>
                  <a:lnTo>
                    <a:pt x="76008" y="244869"/>
                  </a:lnTo>
                  <a:lnTo>
                    <a:pt x="106234" y="208118"/>
                  </a:lnTo>
                  <a:lnTo>
                    <a:pt x="131616" y="157012"/>
                  </a:lnTo>
                  <a:lnTo>
                    <a:pt x="141294" y="115772"/>
                  </a:lnTo>
                  <a:lnTo>
                    <a:pt x="143557" y="98428"/>
                  </a:lnTo>
                  <a:lnTo>
                    <a:pt x="153615" y="155871"/>
                  </a:lnTo>
                  <a:lnTo>
                    <a:pt x="169788" y="199897"/>
                  </a:lnTo>
                  <a:lnTo>
                    <a:pt x="175686" y="210582"/>
                  </a:lnTo>
                  <a:lnTo>
                    <a:pt x="191598" y="225575"/>
                  </a:lnTo>
                  <a:lnTo>
                    <a:pt x="209199" y="234967"/>
                  </a:lnTo>
                  <a:lnTo>
                    <a:pt x="240125" y="242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100255" y="2073601"/>
              <a:ext cx="185052" cy="200555"/>
            </a:xfrm>
            <a:custGeom>
              <a:avLst/>
              <a:gdLst/>
              <a:ahLst/>
              <a:cxnLst/>
              <a:rect l="0" t="0" r="0" b="0"/>
              <a:pathLst>
                <a:path w="185052" h="200555">
                  <a:moveTo>
                    <a:pt x="6066" y="32098"/>
                  </a:moveTo>
                  <a:lnTo>
                    <a:pt x="0" y="80191"/>
                  </a:lnTo>
                  <a:lnTo>
                    <a:pt x="4521" y="137178"/>
                  </a:lnTo>
                  <a:lnTo>
                    <a:pt x="11350" y="187905"/>
                  </a:lnTo>
                  <a:lnTo>
                    <a:pt x="13098" y="189782"/>
                  </a:lnTo>
                  <a:lnTo>
                    <a:pt x="15041" y="176269"/>
                  </a:lnTo>
                  <a:lnTo>
                    <a:pt x="9052" y="127170"/>
                  </a:lnTo>
                  <a:lnTo>
                    <a:pt x="9775" y="68599"/>
                  </a:lnTo>
                  <a:lnTo>
                    <a:pt x="15904" y="45981"/>
                  </a:lnTo>
                  <a:lnTo>
                    <a:pt x="38901" y="12397"/>
                  </a:lnTo>
                  <a:lnTo>
                    <a:pt x="45504" y="4926"/>
                  </a:lnTo>
                  <a:lnTo>
                    <a:pt x="53414" y="1115"/>
                  </a:lnTo>
                  <a:lnTo>
                    <a:pt x="71563" y="0"/>
                  </a:lnTo>
                  <a:lnTo>
                    <a:pt x="88208" y="6524"/>
                  </a:lnTo>
                  <a:lnTo>
                    <a:pt x="117958" y="29776"/>
                  </a:lnTo>
                  <a:lnTo>
                    <a:pt x="146365" y="80946"/>
                  </a:lnTo>
                  <a:lnTo>
                    <a:pt x="171386" y="137327"/>
                  </a:lnTo>
                  <a:lnTo>
                    <a:pt x="185051" y="200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20470" y="1731029"/>
              <a:ext cx="206674" cy="620939"/>
            </a:xfrm>
            <a:custGeom>
              <a:avLst/>
              <a:gdLst/>
              <a:ahLst/>
              <a:cxnLst/>
              <a:rect l="0" t="0" r="0" b="0"/>
              <a:pathLst>
                <a:path w="206674" h="620939">
                  <a:moveTo>
                    <a:pt x="154348" y="437841"/>
                  </a:moveTo>
                  <a:lnTo>
                    <a:pt x="144773" y="406559"/>
                  </a:lnTo>
                  <a:lnTo>
                    <a:pt x="134105" y="390403"/>
                  </a:lnTo>
                  <a:lnTo>
                    <a:pt x="118445" y="378543"/>
                  </a:lnTo>
                  <a:lnTo>
                    <a:pt x="109356" y="373742"/>
                  </a:lnTo>
                  <a:lnTo>
                    <a:pt x="83659" y="371528"/>
                  </a:lnTo>
                  <a:lnTo>
                    <a:pt x="68618" y="372575"/>
                  </a:lnTo>
                  <a:lnTo>
                    <a:pt x="45666" y="383098"/>
                  </a:lnTo>
                  <a:lnTo>
                    <a:pt x="28836" y="399473"/>
                  </a:lnTo>
                  <a:lnTo>
                    <a:pt x="12784" y="429592"/>
                  </a:lnTo>
                  <a:lnTo>
                    <a:pt x="0" y="481099"/>
                  </a:lnTo>
                  <a:lnTo>
                    <a:pt x="351" y="508539"/>
                  </a:lnTo>
                  <a:lnTo>
                    <a:pt x="19641" y="561164"/>
                  </a:lnTo>
                  <a:lnTo>
                    <a:pt x="45981" y="605701"/>
                  </a:lnTo>
                  <a:lnTo>
                    <a:pt x="55197" y="612919"/>
                  </a:lnTo>
                  <a:lnTo>
                    <a:pt x="77916" y="620938"/>
                  </a:lnTo>
                  <a:lnTo>
                    <a:pt x="89355" y="619567"/>
                  </a:lnTo>
                  <a:lnTo>
                    <a:pt x="111425" y="608685"/>
                  </a:lnTo>
                  <a:lnTo>
                    <a:pt x="143580" y="571650"/>
                  </a:lnTo>
                  <a:lnTo>
                    <a:pt x="173525" y="512524"/>
                  </a:lnTo>
                  <a:lnTo>
                    <a:pt x="182257" y="477127"/>
                  </a:lnTo>
                  <a:lnTo>
                    <a:pt x="192686" y="416628"/>
                  </a:lnTo>
                  <a:lnTo>
                    <a:pt x="198836" y="363418"/>
                  </a:lnTo>
                  <a:lnTo>
                    <a:pt x="205380" y="302257"/>
                  </a:lnTo>
                  <a:lnTo>
                    <a:pt x="206673" y="242256"/>
                  </a:lnTo>
                  <a:lnTo>
                    <a:pt x="205727" y="195966"/>
                  </a:lnTo>
                  <a:lnTo>
                    <a:pt x="198558" y="133118"/>
                  </a:lnTo>
                  <a:lnTo>
                    <a:pt x="189024" y="71862"/>
                  </a:lnTo>
                  <a:lnTo>
                    <a:pt x="177621" y="25376"/>
                  </a:lnTo>
                  <a:lnTo>
                    <a:pt x="166252" y="4569"/>
                  </a:lnTo>
                  <a:lnTo>
                    <a:pt x="158774" y="424"/>
                  </a:lnTo>
                  <a:lnTo>
                    <a:pt x="150280" y="0"/>
                  </a:lnTo>
                  <a:lnTo>
                    <a:pt x="141108" y="2058"/>
                  </a:lnTo>
                  <a:lnTo>
                    <a:pt x="133823" y="10449"/>
                  </a:lnTo>
                  <a:lnTo>
                    <a:pt x="122609" y="38489"/>
                  </a:lnTo>
                  <a:lnTo>
                    <a:pt x="121519" y="96871"/>
                  </a:lnTo>
                  <a:lnTo>
                    <a:pt x="122517" y="153463"/>
                  </a:lnTo>
                  <a:lnTo>
                    <a:pt x="122714" y="215291"/>
                  </a:lnTo>
                  <a:lnTo>
                    <a:pt x="129989" y="275424"/>
                  </a:lnTo>
                  <a:lnTo>
                    <a:pt x="132639" y="332363"/>
                  </a:lnTo>
                  <a:lnTo>
                    <a:pt x="138752" y="388670"/>
                  </a:lnTo>
                  <a:lnTo>
                    <a:pt x="150055" y="448362"/>
                  </a:lnTo>
                  <a:lnTo>
                    <a:pt x="154246" y="508679"/>
                  </a:lnTo>
                  <a:lnTo>
                    <a:pt x="162430" y="560281"/>
                  </a:lnTo>
                  <a:lnTo>
                    <a:pt x="164877" y="5747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043623" y="1779316"/>
            <a:ext cx="2537038" cy="653120"/>
            <a:chOff x="6043623" y="1779316"/>
            <a:chExt cx="2537038" cy="653120"/>
          </a:xfrm>
        </p:grpSpPr>
        <p:sp>
          <p:nvSpPr>
            <p:cNvPr id="49" name="Freeform 48"/>
            <p:cNvSpPr/>
            <p:nvPr/>
          </p:nvSpPr>
          <p:spPr>
            <a:xfrm>
              <a:off x="6043623" y="2019130"/>
              <a:ext cx="176921" cy="255026"/>
            </a:xfrm>
            <a:custGeom>
              <a:avLst/>
              <a:gdLst/>
              <a:ahLst/>
              <a:cxnLst/>
              <a:rect l="0" t="0" r="0" b="0"/>
              <a:pathLst>
                <a:path w="176921" h="255026">
                  <a:moveTo>
                    <a:pt x="10263" y="54984"/>
                  </a:moveTo>
                  <a:lnTo>
                    <a:pt x="3027" y="82540"/>
                  </a:lnTo>
                  <a:lnTo>
                    <a:pt x="3504" y="138762"/>
                  </a:lnTo>
                  <a:lnTo>
                    <a:pt x="8928" y="195275"/>
                  </a:lnTo>
                  <a:lnTo>
                    <a:pt x="4278" y="237451"/>
                  </a:lnTo>
                  <a:lnTo>
                    <a:pt x="2763" y="240970"/>
                  </a:lnTo>
                  <a:lnTo>
                    <a:pt x="1080" y="229281"/>
                  </a:lnTo>
                  <a:lnTo>
                    <a:pt x="0" y="174117"/>
                  </a:lnTo>
                  <a:lnTo>
                    <a:pt x="983" y="125248"/>
                  </a:lnTo>
                  <a:lnTo>
                    <a:pt x="9333" y="81782"/>
                  </a:lnTo>
                  <a:lnTo>
                    <a:pt x="33551" y="24154"/>
                  </a:lnTo>
                  <a:lnTo>
                    <a:pt x="47519" y="8916"/>
                  </a:lnTo>
                  <a:lnTo>
                    <a:pt x="56158" y="3215"/>
                  </a:lnTo>
                  <a:lnTo>
                    <a:pt x="78234" y="0"/>
                  </a:lnTo>
                  <a:lnTo>
                    <a:pt x="101304" y="3640"/>
                  </a:lnTo>
                  <a:lnTo>
                    <a:pt x="119356" y="13057"/>
                  </a:lnTo>
                  <a:lnTo>
                    <a:pt x="132058" y="31280"/>
                  </a:lnTo>
                  <a:lnTo>
                    <a:pt x="155334" y="86696"/>
                  </a:lnTo>
                  <a:lnTo>
                    <a:pt x="166821" y="144393"/>
                  </a:lnTo>
                  <a:lnTo>
                    <a:pt x="176920" y="207268"/>
                  </a:lnTo>
                  <a:lnTo>
                    <a:pt x="168190" y="255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317098" y="2105699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317098" y="197935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390798" y="2031803"/>
              <a:ext cx="189514" cy="252881"/>
            </a:xfrm>
            <a:custGeom>
              <a:avLst/>
              <a:gdLst/>
              <a:ahLst/>
              <a:cxnLst/>
              <a:rect l="0" t="0" r="0" b="0"/>
              <a:pathLst>
                <a:path w="189514" h="252881">
                  <a:moveTo>
                    <a:pt x="0" y="73896"/>
                  </a:moveTo>
                  <a:lnTo>
                    <a:pt x="5589" y="132513"/>
                  </a:lnTo>
                  <a:lnTo>
                    <a:pt x="17958" y="185517"/>
                  </a:lnTo>
                  <a:lnTo>
                    <a:pt x="35149" y="247389"/>
                  </a:lnTo>
                  <a:lnTo>
                    <a:pt x="36300" y="251559"/>
                  </a:lnTo>
                  <a:lnTo>
                    <a:pt x="24918" y="198211"/>
                  </a:lnTo>
                  <a:lnTo>
                    <a:pt x="22201" y="145045"/>
                  </a:lnTo>
                  <a:lnTo>
                    <a:pt x="22565" y="92898"/>
                  </a:lnTo>
                  <a:lnTo>
                    <a:pt x="32576" y="35882"/>
                  </a:lnTo>
                  <a:lnTo>
                    <a:pt x="35755" y="23987"/>
                  </a:lnTo>
                  <a:lnTo>
                    <a:pt x="41384" y="14887"/>
                  </a:lnTo>
                  <a:lnTo>
                    <a:pt x="56997" y="1656"/>
                  </a:lnTo>
                  <a:lnTo>
                    <a:pt x="66074" y="0"/>
                  </a:lnTo>
                  <a:lnTo>
                    <a:pt x="85518" y="4399"/>
                  </a:lnTo>
                  <a:lnTo>
                    <a:pt x="110606" y="20029"/>
                  </a:lnTo>
                  <a:lnTo>
                    <a:pt x="132858" y="50656"/>
                  </a:lnTo>
                  <a:lnTo>
                    <a:pt x="156936" y="111433"/>
                  </a:lnTo>
                  <a:lnTo>
                    <a:pt x="171769" y="171258"/>
                  </a:lnTo>
                  <a:lnTo>
                    <a:pt x="186367" y="227661"/>
                  </a:lnTo>
                  <a:lnTo>
                    <a:pt x="189513" y="2528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604813" y="2014200"/>
              <a:ext cx="154483" cy="291542"/>
            </a:xfrm>
            <a:custGeom>
              <a:avLst/>
              <a:gdLst/>
              <a:ahLst/>
              <a:cxnLst/>
              <a:rect l="0" t="0" r="0" b="0"/>
              <a:pathLst>
                <a:path w="154483" h="291542">
                  <a:moveTo>
                    <a:pt x="17612" y="154670"/>
                  </a:moveTo>
                  <a:lnTo>
                    <a:pt x="71487" y="118753"/>
                  </a:lnTo>
                  <a:lnTo>
                    <a:pt x="131194" y="76219"/>
                  </a:lnTo>
                  <a:lnTo>
                    <a:pt x="143352" y="57802"/>
                  </a:lnTo>
                  <a:lnTo>
                    <a:pt x="146416" y="37918"/>
                  </a:lnTo>
                  <a:lnTo>
                    <a:pt x="145595" y="27702"/>
                  </a:lnTo>
                  <a:lnTo>
                    <a:pt x="141538" y="19722"/>
                  </a:lnTo>
                  <a:lnTo>
                    <a:pt x="127672" y="7736"/>
                  </a:lnTo>
                  <a:lnTo>
                    <a:pt x="88956" y="0"/>
                  </a:lnTo>
                  <a:lnTo>
                    <a:pt x="76873" y="2424"/>
                  </a:lnTo>
                  <a:lnTo>
                    <a:pt x="57209" y="14475"/>
                  </a:lnTo>
                  <a:lnTo>
                    <a:pt x="32984" y="40991"/>
                  </a:lnTo>
                  <a:lnTo>
                    <a:pt x="12242" y="82562"/>
                  </a:lnTo>
                  <a:lnTo>
                    <a:pt x="0" y="137740"/>
                  </a:lnTo>
                  <a:lnTo>
                    <a:pt x="2824" y="199029"/>
                  </a:lnTo>
                  <a:lnTo>
                    <a:pt x="16999" y="236444"/>
                  </a:lnTo>
                  <a:lnTo>
                    <a:pt x="41606" y="264167"/>
                  </a:lnTo>
                  <a:lnTo>
                    <a:pt x="71124" y="281610"/>
                  </a:lnTo>
                  <a:lnTo>
                    <a:pt x="133439" y="290233"/>
                  </a:lnTo>
                  <a:lnTo>
                    <a:pt x="154482" y="2915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033036" y="1779316"/>
              <a:ext cx="210571" cy="526520"/>
            </a:xfrm>
            <a:custGeom>
              <a:avLst/>
              <a:gdLst/>
              <a:ahLst/>
              <a:cxnLst/>
              <a:rect l="0" t="0" r="0" b="0"/>
              <a:pathLst>
                <a:path w="210571" h="526520">
                  <a:moveTo>
                    <a:pt x="0" y="0"/>
                  </a:moveTo>
                  <a:lnTo>
                    <a:pt x="0" y="50432"/>
                  </a:lnTo>
                  <a:lnTo>
                    <a:pt x="1170" y="108919"/>
                  </a:lnTo>
                  <a:lnTo>
                    <a:pt x="5590" y="154083"/>
                  </a:lnTo>
                  <a:lnTo>
                    <a:pt x="9065" y="208781"/>
                  </a:lnTo>
                  <a:lnTo>
                    <a:pt x="11409" y="269185"/>
                  </a:lnTo>
                  <a:lnTo>
                    <a:pt x="18804" y="326176"/>
                  </a:lnTo>
                  <a:lnTo>
                    <a:pt x="20390" y="374675"/>
                  </a:lnTo>
                  <a:lnTo>
                    <a:pt x="26515" y="437178"/>
                  </a:lnTo>
                  <a:lnTo>
                    <a:pt x="29415" y="497790"/>
                  </a:lnTo>
                  <a:lnTo>
                    <a:pt x="25551" y="523057"/>
                  </a:lnTo>
                  <a:lnTo>
                    <a:pt x="24053" y="526519"/>
                  </a:lnTo>
                  <a:lnTo>
                    <a:pt x="23055" y="524148"/>
                  </a:lnTo>
                  <a:lnTo>
                    <a:pt x="21233" y="461205"/>
                  </a:lnTo>
                  <a:lnTo>
                    <a:pt x="26681" y="412286"/>
                  </a:lnTo>
                  <a:lnTo>
                    <a:pt x="47428" y="362762"/>
                  </a:lnTo>
                  <a:lnTo>
                    <a:pt x="68385" y="335862"/>
                  </a:lnTo>
                  <a:lnTo>
                    <a:pt x="86545" y="320457"/>
                  </a:lnTo>
                  <a:lnTo>
                    <a:pt x="95132" y="317753"/>
                  </a:lnTo>
                  <a:lnTo>
                    <a:pt x="103195" y="318290"/>
                  </a:lnTo>
                  <a:lnTo>
                    <a:pt x="119564" y="326296"/>
                  </a:lnTo>
                  <a:lnTo>
                    <a:pt x="155549" y="360031"/>
                  </a:lnTo>
                  <a:lnTo>
                    <a:pt x="169739" y="381112"/>
                  </a:lnTo>
                  <a:lnTo>
                    <a:pt x="188380" y="432773"/>
                  </a:lnTo>
                  <a:lnTo>
                    <a:pt x="203327" y="488038"/>
                  </a:lnTo>
                  <a:lnTo>
                    <a:pt x="21057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275625" y="2074114"/>
              <a:ext cx="182982" cy="283642"/>
            </a:xfrm>
            <a:custGeom>
              <a:avLst/>
              <a:gdLst/>
              <a:ahLst/>
              <a:cxnLst/>
              <a:rect l="0" t="0" r="0" b="0"/>
              <a:pathLst>
                <a:path w="182982" h="283642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5284" y="144850"/>
                  </a:lnTo>
                  <a:lnTo>
                    <a:pt x="8669" y="196816"/>
                  </a:lnTo>
                  <a:lnTo>
                    <a:pt x="15262" y="243669"/>
                  </a:lnTo>
                  <a:lnTo>
                    <a:pt x="27599" y="266615"/>
                  </a:lnTo>
                  <a:lnTo>
                    <a:pt x="35803" y="276009"/>
                  </a:lnTo>
                  <a:lnTo>
                    <a:pt x="45950" y="281102"/>
                  </a:lnTo>
                  <a:lnTo>
                    <a:pt x="69704" y="283641"/>
                  </a:lnTo>
                  <a:lnTo>
                    <a:pt x="92740" y="274631"/>
                  </a:lnTo>
                  <a:lnTo>
                    <a:pt x="136124" y="240251"/>
                  </a:lnTo>
                  <a:lnTo>
                    <a:pt x="151116" y="217132"/>
                  </a:lnTo>
                  <a:lnTo>
                    <a:pt x="174202" y="157621"/>
                  </a:lnTo>
                  <a:lnTo>
                    <a:pt x="182981" y="117022"/>
                  </a:lnTo>
                  <a:lnTo>
                    <a:pt x="179773" y="60853"/>
                  </a:lnTo>
                  <a:lnTo>
                    <a:pt x="178551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521809" y="2065717"/>
              <a:ext cx="195580" cy="299548"/>
            </a:xfrm>
            <a:custGeom>
              <a:avLst/>
              <a:gdLst/>
              <a:ahLst/>
              <a:cxnLst/>
              <a:rect l="0" t="0" r="0" b="0"/>
              <a:pathLst>
                <a:path w="195580" h="299548">
                  <a:moveTo>
                    <a:pt x="6067" y="82096"/>
                  </a:moveTo>
                  <a:lnTo>
                    <a:pt x="0" y="116888"/>
                  </a:lnTo>
                  <a:lnTo>
                    <a:pt x="4522" y="178872"/>
                  </a:lnTo>
                  <a:lnTo>
                    <a:pt x="8729" y="230094"/>
                  </a:lnTo>
                  <a:lnTo>
                    <a:pt x="14264" y="279195"/>
                  </a:lnTo>
                  <a:lnTo>
                    <a:pt x="14389" y="299547"/>
                  </a:lnTo>
                  <a:lnTo>
                    <a:pt x="12785" y="298423"/>
                  </a:lnTo>
                  <a:lnTo>
                    <a:pt x="10545" y="292995"/>
                  </a:lnTo>
                  <a:lnTo>
                    <a:pt x="6951" y="242255"/>
                  </a:lnTo>
                  <a:lnTo>
                    <a:pt x="7498" y="191812"/>
                  </a:lnTo>
                  <a:lnTo>
                    <a:pt x="14550" y="134102"/>
                  </a:lnTo>
                  <a:lnTo>
                    <a:pt x="24048" y="80608"/>
                  </a:lnTo>
                  <a:lnTo>
                    <a:pt x="37738" y="23137"/>
                  </a:lnTo>
                  <a:lnTo>
                    <a:pt x="41218" y="11205"/>
                  </a:lnTo>
                  <a:lnTo>
                    <a:pt x="47049" y="4420"/>
                  </a:lnTo>
                  <a:lnTo>
                    <a:pt x="54444" y="1066"/>
                  </a:lnTo>
                  <a:lnTo>
                    <a:pt x="62885" y="0"/>
                  </a:lnTo>
                  <a:lnTo>
                    <a:pt x="81623" y="5055"/>
                  </a:lnTo>
                  <a:lnTo>
                    <a:pt x="91532" y="9678"/>
                  </a:lnTo>
                  <a:lnTo>
                    <a:pt x="122246" y="44131"/>
                  </a:lnTo>
                  <a:lnTo>
                    <a:pt x="154491" y="98600"/>
                  </a:lnTo>
                  <a:lnTo>
                    <a:pt x="177242" y="160785"/>
                  </a:lnTo>
                  <a:lnTo>
                    <a:pt x="192356" y="221357"/>
                  </a:lnTo>
                  <a:lnTo>
                    <a:pt x="195579" y="2610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786927" y="1879143"/>
              <a:ext cx="203878" cy="553293"/>
            </a:xfrm>
            <a:custGeom>
              <a:avLst/>
              <a:gdLst/>
              <a:ahLst/>
              <a:cxnLst/>
              <a:rect l="0" t="0" r="0" b="0"/>
              <a:pathLst>
                <a:path w="203878" h="553293">
                  <a:moveTo>
                    <a:pt x="130503" y="363427"/>
                  </a:moveTo>
                  <a:lnTo>
                    <a:pt x="115930" y="312402"/>
                  </a:lnTo>
                  <a:lnTo>
                    <a:pt x="110259" y="301334"/>
                  </a:lnTo>
                  <a:lnTo>
                    <a:pt x="94600" y="285917"/>
                  </a:lnTo>
                  <a:lnTo>
                    <a:pt x="85511" y="280168"/>
                  </a:lnTo>
                  <a:lnTo>
                    <a:pt x="75941" y="278675"/>
                  </a:lnTo>
                  <a:lnTo>
                    <a:pt x="55950" y="283255"/>
                  </a:lnTo>
                  <a:lnTo>
                    <a:pt x="38487" y="296209"/>
                  </a:lnTo>
                  <a:lnTo>
                    <a:pt x="24096" y="314835"/>
                  </a:lnTo>
                  <a:lnTo>
                    <a:pt x="5326" y="364920"/>
                  </a:lnTo>
                  <a:lnTo>
                    <a:pt x="0" y="390996"/>
                  </a:lnTo>
                  <a:lnTo>
                    <a:pt x="8971" y="452715"/>
                  </a:lnTo>
                  <a:lnTo>
                    <a:pt x="23135" y="506452"/>
                  </a:lnTo>
                  <a:lnTo>
                    <a:pt x="34431" y="529939"/>
                  </a:lnTo>
                  <a:lnTo>
                    <a:pt x="50370" y="545837"/>
                  </a:lnTo>
                  <a:lnTo>
                    <a:pt x="59533" y="551714"/>
                  </a:lnTo>
                  <a:lnTo>
                    <a:pt x="69152" y="553292"/>
                  </a:lnTo>
                  <a:lnTo>
                    <a:pt x="89198" y="548807"/>
                  </a:lnTo>
                  <a:lnTo>
                    <a:pt x="120214" y="527538"/>
                  </a:lnTo>
                  <a:lnTo>
                    <a:pt x="140452" y="499010"/>
                  </a:lnTo>
                  <a:lnTo>
                    <a:pt x="165239" y="437013"/>
                  </a:lnTo>
                  <a:lnTo>
                    <a:pt x="183098" y="376135"/>
                  </a:lnTo>
                  <a:lnTo>
                    <a:pt x="190540" y="339896"/>
                  </a:lnTo>
                  <a:lnTo>
                    <a:pt x="198644" y="285729"/>
                  </a:lnTo>
                  <a:lnTo>
                    <a:pt x="203104" y="226460"/>
                  </a:lnTo>
                  <a:lnTo>
                    <a:pt x="203877" y="163876"/>
                  </a:lnTo>
                  <a:lnTo>
                    <a:pt x="202936" y="103869"/>
                  </a:lnTo>
                  <a:lnTo>
                    <a:pt x="192730" y="47254"/>
                  </a:lnTo>
                  <a:lnTo>
                    <a:pt x="185066" y="21694"/>
                  </a:lnTo>
                  <a:lnTo>
                    <a:pt x="173860" y="2535"/>
                  </a:lnTo>
                  <a:lnTo>
                    <a:pt x="168767" y="0"/>
                  </a:lnTo>
                  <a:lnTo>
                    <a:pt x="164200" y="1819"/>
                  </a:lnTo>
                  <a:lnTo>
                    <a:pt x="159987" y="6542"/>
                  </a:lnTo>
                  <a:lnTo>
                    <a:pt x="154057" y="41134"/>
                  </a:lnTo>
                  <a:lnTo>
                    <a:pt x="152300" y="99606"/>
                  </a:lnTo>
                  <a:lnTo>
                    <a:pt x="151889" y="145178"/>
                  </a:lnTo>
                  <a:lnTo>
                    <a:pt x="151657" y="207513"/>
                  </a:lnTo>
                  <a:lnTo>
                    <a:pt x="151589" y="264978"/>
                  </a:lnTo>
                  <a:lnTo>
                    <a:pt x="154688" y="321388"/>
                  </a:lnTo>
                  <a:lnTo>
                    <a:pt x="166216" y="383069"/>
                  </a:lnTo>
                  <a:lnTo>
                    <a:pt x="179758" y="438493"/>
                  </a:lnTo>
                  <a:lnTo>
                    <a:pt x="193674" y="4581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060104" y="2074114"/>
              <a:ext cx="88954" cy="250638"/>
            </a:xfrm>
            <a:custGeom>
              <a:avLst/>
              <a:gdLst/>
              <a:ahLst/>
              <a:cxnLst/>
              <a:rect l="0" t="0" r="0" b="0"/>
              <a:pathLst>
                <a:path w="88954" h="250638">
                  <a:moveTo>
                    <a:pt x="15253" y="157927"/>
                  </a:moveTo>
                  <a:lnTo>
                    <a:pt x="18373" y="200619"/>
                  </a:lnTo>
                  <a:lnTo>
                    <a:pt x="29908" y="247858"/>
                  </a:lnTo>
                  <a:lnTo>
                    <a:pt x="32043" y="250637"/>
                  </a:lnTo>
                  <a:lnTo>
                    <a:pt x="33465" y="246640"/>
                  </a:lnTo>
                  <a:lnTo>
                    <a:pt x="32348" y="213068"/>
                  </a:lnTo>
                  <a:lnTo>
                    <a:pt x="21490" y="160500"/>
                  </a:lnTo>
                  <a:lnTo>
                    <a:pt x="8080" y="107916"/>
                  </a:lnTo>
                  <a:lnTo>
                    <a:pt x="0" y="67590"/>
                  </a:lnTo>
                  <a:lnTo>
                    <a:pt x="1844" y="44078"/>
                  </a:lnTo>
                  <a:lnTo>
                    <a:pt x="6314" y="35234"/>
                  </a:lnTo>
                  <a:lnTo>
                    <a:pt x="20639" y="22288"/>
                  </a:lnTo>
                  <a:lnTo>
                    <a:pt x="57261" y="5616"/>
                  </a:lnTo>
                  <a:lnTo>
                    <a:pt x="889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204454" y="2099963"/>
              <a:ext cx="144736" cy="260840"/>
            </a:xfrm>
            <a:custGeom>
              <a:avLst/>
              <a:gdLst/>
              <a:ahLst/>
              <a:cxnLst/>
              <a:rect l="0" t="0" r="0" b="0"/>
              <a:pathLst>
                <a:path w="144736" h="260840">
                  <a:moveTo>
                    <a:pt x="7774" y="100492"/>
                  </a:moveTo>
                  <a:lnTo>
                    <a:pt x="18952" y="111671"/>
                  </a:lnTo>
                  <a:lnTo>
                    <a:pt x="25755" y="113794"/>
                  </a:lnTo>
                  <a:lnTo>
                    <a:pt x="53265" y="111193"/>
                  </a:lnTo>
                  <a:lnTo>
                    <a:pt x="111886" y="96544"/>
                  </a:lnTo>
                  <a:lnTo>
                    <a:pt x="130475" y="80410"/>
                  </a:lnTo>
                  <a:lnTo>
                    <a:pt x="138707" y="69557"/>
                  </a:lnTo>
                  <a:lnTo>
                    <a:pt x="144735" y="48139"/>
                  </a:lnTo>
                  <a:lnTo>
                    <a:pt x="144705" y="37514"/>
                  </a:lnTo>
                  <a:lnTo>
                    <a:pt x="138432" y="19470"/>
                  </a:lnTo>
                  <a:lnTo>
                    <a:pt x="133484" y="11382"/>
                  </a:lnTo>
                  <a:lnTo>
                    <a:pt x="125506" y="5991"/>
                  </a:lnTo>
                  <a:lnTo>
                    <a:pt x="104162" y="0"/>
                  </a:lnTo>
                  <a:lnTo>
                    <a:pt x="82199" y="3577"/>
                  </a:lnTo>
                  <a:lnTo>
                    <a:pt x="61909" y="14135"/>
                  </a:lnTo>
                  <a:lnTo>
                    <a:pt x="22470" y="59485"/>
                  </a:lnTo>
                  <a:lnTo>
                    <a:pt x="6539" y="95881"/>
                  </a:lnTo>
                  <a:lnTo>
                    <a:pt x="0" y="136301"/>
                  </a:lnTo>
                  <a:lnTo>
                    <a:pt x="6195" y="183475"/>
                  </a:lnTo>
                  <a:lnTo>
                    <a:pt x="21803" y="226588"/>
                  </a:lnTo>
                  <a:lnTo>
                    <a:pt x="27655" y="237199"/>
                  </a:lnTo>
                  <a:lnTo>
                    <a:pt x="43516" y="252108"/>
                  </a:lnTo>
                  <a:lnTo>
                    <a:pt x="52659" y="257722"/>
                  </a:lnTo>
                  <a:lnTo>
                    <a:pt x="75297" y="260839"/>
                  </a:lnTo>
                  <a:lnTo>
                    <a:pt x="113059" y="2584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408048" y="1850412"/>
              <a:ext cx="172613" cy="562068"/>
            </a:xfrm>
            <a:custGeom>
              <a:avLst/>
              <a:gdLst/>
              <a:ahLst/>
              <a:cxnLst/>
              <a:rect l="0" t="0" r="0" b="0"/>
              <a:pathLst>
                <a:path w="172613" h="562068">
                  <a:moveTo>
                    <a:pt x="130563" y="423743"/>
                  </a:moveTo>
                  <a:lnTo>
                    <a:pt x="127444" y="381051"/>
                  </a:lnTo>
                  <a:lnTo>
                    <a:pt x="115991" y="349872"/>
                  </a:lnTo>
                  <a:lnTo>
                    <a:pt x="110320" y="339401"/>
                  </a:lnTo>
                  <a:lnTo>
                    <a:pt x="101860" y="332420"/>
                  </a:lnTo>
                  <a:lnTo>
                    <a:pt x="79981" y="324663"/>
                  </a:lnTo>
                  <a:lnTo>
                    <a:pt x="69936" y="324935"/>
                  </a:lnTo>
                  <a:lnTo>
                    <a:pt x="52535" y="331475"/>
                  </a:lnTo>
                  <a:lnTo>
                    <a:pt x="29585" y="353900"/>
                  </a:lnTo>
                  <a:lnTo>
                    <a:pt x="9274" y="409730"/>
                  </a:lnTo>
                  <a:lnTo>
                    <a:pt x="0" y="458716"/>
                  </a:lnTo>
                  <a:lnTo>
                    <a:pt x="6160" y="517782"/>
                  </a:lnTo>
                  <a:lnTo>
                    <a:pt x="9024" y="532059"/>
                  </a:lnTo>
                  <a:lnTo>
                    <a:pt x="14442" y="542747"/>
                  </a:lnTo>
                  <a:lnTo>
                    <a:pt x="29821" y="557742"/>
                  </a:lnTo>
                  <a:lnTo>
                    <a:pt x="51474" y="562067"/>
                  </a:lnTo>
                  <a:lnTo>
                    <a:pt x="63799" y="561583"/>
                  </a:lnTo>
                  <a:lnTo>
                    <a:pt x="74355" y="556580"/>
                  </a:lnTo>
                  <a:lnTo>
                    <a:pt x="108109" y="518050"/>
                  </a:lnTo>
                  <a:lnTo>
                    <a:pt x="115593" y="507671"/>
                  </a:lnTo>
                  <a:lnTo>
                    <a:pt x="131717" y="453940"/>
                  </a:lnTo>
                  <a:lnTo>
                    <a:pt x="147646" y="394873"/>
                  </a:lnTo>
                  <a:lnTo>
                    <a:pt x="158937" y="339358"/>
                  </a:lnTo>
                  <a:lnTo>
                    <a:pt x="167103" y="277743"/>
                  </a:lnTo>
                  <a:lnTo>
                    <a:pt x="171576" y="217652"/>
                  </a:lnTo>
                  <a:lnTo>
                    <a:pt x="172460" y="160722"/>
                  </a:lnTo>
                  <a:lnTo>
                    <a:pt x="172612" y="112234"/>
                  </a:lnTo>
                  <a:lnTo>
                    <a:pt x="167075" y="49735"/>
                  </a:lnTo>
                  <a:lnTo>
                    <a:pt x="158019" y="9029"/>
                  </a:lnTo>
                  <a:lnTo>
                    <a:pt x="151207" y="2208"/>
                  </a:lnTo>
                  <a:lnTo>
                    <a:pt x="141986" y="0"/>
                  </a:lnTo>
                  <a:lnTo>
                    <a:pt x="131160" y="868"/>
                  </a:lnTo>
                  <a:lnTo>
                    <a:pt x="122772" y="8465"/>
                  </a:lnTo>
                  <a:lnTo>
                    <a:pt x="110333" y="35624"/>
                  </a:lnTo>
                  <a:lnTo>
                    <a:pt x="96753" y="95965"/>
                  </a:lnTo>
                  <a:lnTo>
                    <a:pt x="90909" y="148939"/>
                  </a:lnTo>
                  <a:lnTo>
                    <a:pt x="90105" y="208760"/>
                  </a:lnTo>
                  <a:lnTo>
                    <a:pt x="96879" y="268757"/>
                  </a:lnTo>
                  <a:lnTo>
                    <a:pt x="98563" y="330997"/>
                  </a:lnTo>
                  <a:lnTo>
                    <a:pt x="107302" y="388352"/>
                  </a:lnTo>
                  <a:lnTo>
                    <a:pt x="120292" y="444742"/>
                  </a:lnTo>
                  <a:lnTo>
                    <a:pt x="134123" y="506530"/>
                  </a:lnTo>
                  <a:lnTo>
                    <a:pt x="141092" y="5395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800580" y="2696878"/>
            <a:ext cx="4564686" cy="745941"/>
            <a:chOff x="2800580" y="2696878"/>
            <a:chExt cx="4564686" cy="745941"/>
          </a:xfrm>
        </p:grpSpPr>
        <p:sp>
          <p:nvSpPr>
            <p:cNvPr id="62" name="Freeform 61"/>
            <p:cNvSpPr/>
            <p:nvPr/>
          </p:nvSpPr>
          <p:spPr>
            <a:xfrm>
              <a:off x="2864480" y="2814177"/>
              <a:ext cx="188785" cy="523357"/>
            </a:xfrm>
            <a:custGeom>
              <a:avLst/>
              <a:gdLst/>
              <a:ahLst/>
              <a:cxnLst/>
              <a:rect l="0" t="0" r="0" b="0"/>
              <a:pathLst>
                <a:path w="188785" h="523357">
                  <a:moveTo>
                    <a:pt x="41385" y="523356"/>
                  </a:moveTo>
                  <a:lnTo>
                    <a:pt x="38265" y="466092"/>
                  </a:lnTo>
                  <a:lnTo>
                    <a:pt x="29932" y="416702"/>
                  </a:lnTo>
                  <a:lnTo>
                    <a:pt x="20054" y="361904"/>
                  </a:lnTo>
                  <a:lnTo>
                    <a:pt x="12838" y="307453"/>
                  </a:lnTo>
                  <a:lnTo>
                    <a:pt x="7580" y="255444"/>
                  </a:lnTo>
                  <a:lnTo>
                    <a:pt x="1733" y="198700"/>
                  </a:lnTo>
                  <a:lnTo>
                    <a:pt x="0" y="147962"/>
                  </a:lnTo>
                  <a:lnTo>
                    <a:pt x="2607" y="100173"/>
                  </a:lnTo>
                  <a:lnTo>
                    <a:pt x="10112" y="69723"/>
                  </a:lnTo>
                  <a:lnTo>
                    <a:pt x="25146" y="48390"/>
                  </a:lnTo>
                  <a:lnTo>
                    <a:pt x="70629" y="16801"/>
                  </a:lnTo>
                  <a:lnTo>
                    <a:pt x="105032" y="3339"/>
                  </a:lnTo>
                  <a:lnTo>
                    <a:pt x="143172" y="0"/>
                  </a:lnTo>
                  <a:lnTo>
                    <a:pt x="188784" y="7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00580" y="3095378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72745" y="11178"/>
                  </a:lnTo>
                  <a:lnTo>
                    <a:pt x="121167" y="21445"/>
                  </a:lnTo>
                  <a:lnTo>
                    <a:pt x="58287" y="4451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63792" y="3148020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10529" y="0"/>
                  </a:moveTo>
                  <a:lnTo>
                    <a:pt x="10529" y="54145"/>
                  </a:lnTo>
                  <a:lnTo>
                    <a:pt x="10529" y="10909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63792" y="300062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93742" y="2832165"/>
              <a:ext cx="154321" cy="452727"/>
            </a:xfrm>
            <a:custGeom>
              <a:avLst/>
              <a:gdLst/>
              <a:ahLst/>
              <a:cxnLst/>
              <a:rect l="0" t="0" r="0" b="0"/>
              <a:pathLst>
                <a:path w="154321" h="452727">
                  <a:moveTo>
                    <a:pt x="27978" y="452726"/>
                  </a:moveTo>
                  <a:lnTo>
                    <a:pt x="24858" y="403795"/>
                  </a:lnTo>
                  <a:lnTo>
                    <a:pt x="18913" y="344665"/>
                  </a:lnTo>
                  <a:lnTo>
                    <a:pt x="12294" y="296445"/>
                  </a:lnTo>
                  <a:lnTo>
                    <a:pt x="8513" y="239524"/>
                  </a:lnTo>
                  <a:lnTo>
                    <a:pt x="0" y="181455"/>
                  </a:lnTo>
                  <a:lnTo>
                    <a:pt x="225" y="123017"/>
                  </a:lnTo>
                  <a:lnTo>
                    <a:pt x="11176" y="78954"/>
                  </a:lnTo>
                  <a:lnTo>
                    <a:pt x="16776" y="66674"/>
                  </a:lnTo>
                  <a:lnTo>
                    <a:pt x="38597" y="46791"/>
                  </a:lnTo>
                  <a:lnTo>
                    <a:pt x="94676" y="14962"/>
                  </a:lnTo>
                  <a:lnTo>
                    <a:pt x="1543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05906" y="3105906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09921" y="8334"/>
                  </a:lnTo>
                  <a:lnTo>
                    <a:pt x="58498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369119" y="2863751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10528" y="0"/>
                  </a:moveTo>
                  <a:lnTo>
                    <a:pt x="10528" y="52050"/>
                  </a:lnTo>
                  <a:lnTo>
                    <a:pt x="4939" y="111537"/>
                  </a:lnTo>
                  <a:lnTo>
                    <a:pt x="8211" y="160592"/>
                  </a:lnTo>
                  <a:lnTo>
                    <a:pt x="8672" y="212139"/>
                  </a:lnTo>
                  <a:lnTo>
                    <a:pt x="2059" y="27266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295419" y="3026618"/>
              <a:ext cx="147400" cy="16118"/>
            </a:xfrm>
            <a:custGeom>
              <a:avLst/>
              <a:gdLst/>
              <a:ahLst/>
              <a:cxnLst/>
              <a:rect l="0" t="0" r="0" b="0"/>
              <a:pathLst>
                <a:path w="147400" h="16118">
                  <a:moveTo>
                    <a:pt x="147399" y="5589"/>
                  </a:moveTo>
                  <a:lnTo>
                    <a:pt x="130632" y="0"/>
                  </a:lnTo>
                  <a:lnTo>
                    <a:pt x="97847" y="2113"/>
                  </a:lnTo>
                  <a:lnTo>
                    <a:pt x="39402" y="13464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453347" y="3095378"/>
              <a:ext cx="52643" cy="42115"/>
            </a:xfrm>
            <a:custGeom>
              <a:avLst/>
              <a:gdLst/>
              <a:ahLst/>
              <a:cxnLst/>
              <a:rect l="0" t="0" r="0" b="0"/>
              <a:pathLst>
                <a:path w="52643" h="42115">
                  <a:moveTo>
                    <a:pt x="0" y="0"/>
                  </a:moveTo>
                  <a:lnTo>
                    <a:pt x="52642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379647" y="2990093"/>
              <a:ext cx="200043" cy="452726"/>
            </a:xfrm>
            <a:custGeom>
              <a:avLst/>
              <a:gdLst/>
              <a:ahLst/>
              <a:cxnLst/>
              <a:rect l="0" t="0" r="0" b="0"/>
              <a:pathLst>
                <a:path w="200043" h="452726">
                  <a:moveTo>
                    <a:pt x="200042" y="0"/>
                  </a:moveTo>
                  <a:lnTo>
                    <a:pt x="200042" y="22357"/>
                  </a:lnTo>
                  <a:lnTo>
                    <a:pt x="171923" y="82204"/>
                  </a:lnTo>
                  <a:lnTo>
                    <a:pt x="150196" y="137774"/>
                  </a:lnTo>
                  <a:lnTo>
                    <a:pt x="124356" y="198543"/>
                  </a:lnTo>
                  <a:lnTo>
                    <a:pt x="102366" y="260820"/>
                  </a:lnTo>
                  <a:lnTo>
                    <a:pt x="77042" y="322776"/>
                  </a:lnTo>
                  <a:lnTo>
                    <a:pt x="39550" y="384140"/>
                  </a:lnTo>
                  <a:lnTo>
                    <a:pt x="12040" y="435245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674445" y="3063792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2664" y="55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958715" y="2821637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42114" y="0"/>
                  </a:moveTo>
                  <a:lnTo>
                    <a:pt x="18394" y="53028"/>
                  </a:lnTo>
                  <a:lnTo>
                    <a:pt x="12859" y="106699"/>
                  </a:lnTo>
                  <a:lnTo>
                    <a:pt x="8445" y="151147"/>
                  </a:lnTo>
                  <a:lnTo>
                    <a:pt x="2502" y="212850"/>
                  </a:lnTo>
                  <a:lnTo>
                    <a:pt x="741" y="267007"/>
                  </a:lnTo>
                  <a:lnTo>
                    <a:pt x="220" y="321269"/>
                  </a:lnTo>
                  <a:lnTo>
                    <a:pt x="65" y="360743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42901" y="2958507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66054" y="17959"/>
                  </a:lnTo>
                  <a:lnTo>
                    <a:pt x="111527" y="31667"/>
                  </a:lnTo>
                  <a:lnTo>
                    <a:pt x="50366" y="4005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64000" y="3000621"/>
              <a:ext cx="252685" cy="190040"/>
            </a:xfrm>
            <a:custGeom>
              <a:avLst/>
              <a:gdLst/>
              <a:ahLst/>
              <a:cxnLst/>
              <a:rect l="0" t="0" r="0" b="0"/>
              <a:pathLst>
                <a:path w="252685" h="190040">
                  <a:moveTo>
                    <a:pt x="0" y="52643"/>
                  </a:moveTo>
                  <a:lnTo>
                    <a:pt x="0" y="111260"/>
                  </a:lnTo>
                  <a:lnTo>
                    <a:pt x="5589" y="146050"/>
                  </a:lnTo>
                  <a:lnTo>
                    <a:pt x="20243" y="178585"/>
                  </a:lnTo>
                  <a:lnTo>
                    <a:pt x="27533" y="184567"/>
                  </a:lnTo>
                  <a:lnTo>
                    <a:pt x="35903" y="187386"/>
                  </a:lnTo>
                  <a:lnTo>
                    <a:pt x="44992" y="188095"/>
                  </a:lnTo>
                  <a:lnTo>
                    <a:pt x="52222" y="185058"/>
                  </a:lnTo>
                  <a:lnTo>
                    <a:pt x="81818" y="151015"/>
                  </a:lnTo>
                  <a:lnTo>
                    <a:pt x="104505" y="104375"/>
                  </a:lnTo>
                  <a:lnTo>
                    <a:pt x="108274" y="94150"/>
                  </a:lnTo>
                  <a:lnTo>
                    <a:pt x="111957" y="92013"/>
                  </a:lnTo>
                  <a:lnTo>
                    <a:pt x="115582" y="95267"/>
                  </a:lnTo>
                  <a:lnTo>
                    <a:pt x="139970" y="153582"/>
                  </a:lnTo>
                  <a:lnTo>
                    <a:pt x="165558" y="185145"/>
                  </a:lnTo>
                  <a:lnTo>
                    <a:pt x="174713" y="188941"/>
                  </a:lnTo>
                  <a:lnTo>
                    <a:pt x="197363" y="190039"/>
                  </a:lnTo>
                  <a:lnTo>
                    <a:pt x="206445" y="186354"/>
                  </a:lnTo>
                  <a:lnTo>
                    <a:pt x="219655" y="172902"/>
                  </a:lnTo>
                  <a:lnTo>
                    <a:pt x="239258" y="145597"/>
                  </a:lnTo>
                  <a:lnTo>
                    <a:pt x="246717" y="122422"/>
                  </a:lnTo>
                  <a:lnTo>
                    <a:pt x="251505" y="69416"/>
                  </a:lnTo>
                  <a:lnTo>
                    <a:pt x="252528" y="12377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384239" y="3053264"/>
              <a:ext cx="160676" cy="181172"/>
            </a:xfrm>
            <a:custGeom>
              <a:avLst/>
              <a:gdLst/>
              <a:ahLst/>
              <a:cxnLst/>
              <a:rect l="0" t="0" r="0" b="0"/>
              <a:pathLst>
                <a:path w="160676" h="181172">
                  <a:moveTo>
                    <a:pt x="100901" y="31585"/>
                  </a:moveTo>
                  <a:lnTo>
                    <a:pt x="89722" y="14818"/>
                  </a:lnTo>
                  <a:lnTo>
                    <a:pt x="81750" y="9879"/>
                  </a:lnTo>
                  <a:lnTo>
                    <a:pt x="60414" y="4390"/>
                  </a:lnTo>
                  <a:lnTo>
                    <a:pt x="50513" y="5267"/>
                  </a:lnTo>
                  <a:lnTo>
                    <a:pt x="33272" y="12479"/>
                  </a:lnTo>
                  <a:lnTo>
                    <a:pt x="10413" y="40872"/>
                  </a:lnTo>
                  <a:lnTo>
                    <a:pt x="0" y="78921"/>
                  </a:lnTo>
                  <a:lnTo>
                    <a:pt x="4887" y="132529"/>
                  </a:lnTo>
                  <a:lnTo>
                    <a:pt x="10655" y="155998"/>
                  </a:lnTo>
                  <a:lnTo>
                    <a:pt x="16170" y="164830"/>
                  </a:lnTo>
                  <a:lnTo>
                    <a:pt x="31657" y="177763"/>
                  </a:lnTo>
                  <a:lnTo>
                    <a:pt x="53358" y="181171"/>
                  </a:lnTo>
                  <a:lnTo>
                    <a:pt x="77431" y="177617"/>
                  </a:lnTo>
                  <a:lnTo>
                    <a:pt x="132169" y="149804"/>
                  </a:lnTo>
                  <a:lnTo>
                    <a:pt x="147163" y="133260"/>
                  </a:lnTo>
                  <a:lnTo>
                    <a:pt x="156557" y="113039"/>
                  </a:lnTo>
                  <a:lnTo>
                    <a:pt x="160675" y="75347"/>
                  </a:lnTo>
                  <a:lnTo>
                    <a:pt x="153837" y="36883"/>
                  </a:lnTo>
                  <a:lnTo>
                    <a:pt x="143535" y="17952"/>
                  </a:lnTo>
                  <a:lnTo>
                    <a:pt x="136342" y="11968"/>
                  </a:lnTo>
                  <a:lnTo>
                    <a:pt x="1009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033055" y="2811108"/>
              <a:ext cx="10096" cy="484312"/>
            </a:xfrm>
            <a:custGeom>
              <a:avLst/>
              <a:gdLst/>
              <a:ahLst/>
              <a:cxnLst/>
              <a:rect l="0" t="0" r="0" b="0"/>
              <a:pathLst>
                <a:path w="10096" h="484312">
                  <a:moveTo>
                    <a:pt x="10095" y="0"/>
                  </a:moveTo>
                  <a:lnTo>
                    <a:pt x="10095" y="44367"/>
                  </a:lnTo>
                  <a:lnTo>
                    <a:pt x="10095" y="103093"/>
                  </a:lnTo>
                  <a:lnTo>
                    <a:pt x="8925" y="151689"/>
                  </a:lnTo>
                  <a:lnTo>
                    <a:pt x="1762" y="210032"/>
                  </a:lnTo>
                  <a:lnTo>
                    <a:pt x="0" y="266616"/>
                  </a:lnTo>
                  <a:lnTo>
                    <a:pt x="822" y="325193"/>
                  </a:lnTo>
                  <a:lnTo>
                    <a:pt x="6827" y="380623"/>
                  </a:lnTo>
                  <a:lnTo>
                    <a:pt x="9127" y="432272"/>
                  </a:lnTo>
                  <a:lnTo>
                    <a:pt x="10095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874694" y="3042735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10529"/>
                  </a:moveTo>
                  <a:lnTo>
                    <a:pt x="256973" y="4940"/>
                  </a:lnTo>
                  <a:lnTo>
                    <a:pt x="195176" y="8984"/>
                  </a:lnTo>
                  <a:lnTo>
                    <a:pt x="145957" y="10071"/>
                  </a:lnTo>
                  <a:lnTo>
                    <a:pt x="82513" y="10438"/>
                  </a:lnTo>
                  <a:lnTo>
                    <a:pt x="20124" y="21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137906" y="2716352"/>
              <a:ext cx="210572" cy="506595"/>
            </a:xfrm>
            <a:custGeom>
              <a:avLst/>
              <a:gdLst/>
              <a:ahLst/>
              <a:cxnLst/>
              <a:rect l="0" t="0" r="0" b="0"/>
              <a:pathLst>
                <a:path w="210572" h="506595">
                  <a:moveTo>
                    <a:pt x="0" y="0"/>
                  </a:moveTo>
                  <a:lnTo>
                    <a:pt x="3120" y="60384"/>
                  </a:lnTo>
                  <a:lnTo>
                    <a:pt x="11453" y="114987"/>
                  </a:lnTo>
                  <a:lnTo>
                    <a:pt x="18211" y="165092"/>
                  </a:lnTo>
                  <a:lnTo>
                    <a:pt x="26084" y="223943"/>
                  </a:lnTo>
                  <a:lnTo>
                    <a:pt x="29956" y="272114"/>
                  </a:lnTo>
                  <a:lnTo>
                    <a:pt x="38500" y="332388"/>
                  </a:lnTo>
                  <a:lnTo>
                    <a:pt x="44520" y="386234"/>
                  </a:lnTo>
                  <a:lnTo>
                    <a:pt x="51038" y="447780"/>
                  </a:lnTo>
                  <a:lnTo>
                    <a:pt x="46578" y="495844"/>
                  </a:lnTo>
                  <a:lnTo>
                    <a:pt x="42751" y="503698"/>
                  </a:lnTo>
                  <a:lnTo>
                    <a:pt x="37859" y="506594"/>
                  </a:lnTo>
                  <a:lnTo>
                    <a:pt x="32259" y="506185"/>
                  </a:lnTo>
                  <a:lnTo>
                    <a:pt x="28525" y="501234"/>
                  </a:lnTo>
                  <a:lnTo>
                    <a:pt x="23270" y="471908"/>
                  </a:lnTo>
                  <a:lnTo>
                    <a:pt x="21494" y="416957"/>
                  </a:lnTo>
                  <a:lnTo>
                    <a:pt x="26733" y="361302"/>
                  </a:lnTo>
                  <a:lnTo>
                    <a:pt x="35737" y="327371"/>
                  </a:lnTo>
                  <a:lnTo>
                    <a:pt x="48639" y="308885"/>
                  </a:lnTo>
                  <a:lnTo>
                    <a:pt x="56993" y="300680"/>
                  </a:lnTo>
                  <a:lnTo>
                    <a:pt x="78753" y="291563"/>
                  </a:lnTo>
                  <a:lnTo>
                    <a:pt x="91106" y="289132"/>
                  </a:lnTo>
                  <a:lnTo>
                    <a:pt x="111072" y="292670"/>
                  </a:lnTo>
                  <a:lnTo>
                    <a:pt x="135466" y="307815"/>
                  </a:lnTo>
                  <a:lnTo>
                    <a:pt x="164669" y="339483"/>
                  </a:lnTo>
                  <a:lnTo>
                    <a:pt x="201447" y="400309"/>
                  </a:lnTo>
                  <a:lnTo>
                    <a:pt x="210571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383464" y="2937450"/>
              <a:ext cx="280868" cy="265037"/>
            </a:xfrm>
            <a:custGeom>
              <a:avLst/>
              <a:gdLst/>
              <a:ahLst/>
              <a:cxnLst/>
              <a:rect l="0" t="0" r="0" b="0"/>
              <a:pathLst>
                <a:path w="280868" h="265037">
                  <a:moveTo>
                    <a:pt x="70297" y="31586"/>
                  </a:moveTo>
                  <a:lnTo>
                    <a:pt x="39059" y="69064"/>
                  </a:lnTo>
                  <a:lnTo>
                    <a:pt x="12068" y="126902"/>
                  </a:lnTo>
                  <a:lnTo>
                    <a:pt x="0" y="182908"/>
                  </a:lnTo>
                  <a:lnTo>
                    <a:pt x="2859" y="244361"/>
                  </a:lnTo>
                  <a:lnTo>
                    <a:pt x="10131" y="254154"/>
                  </a:lnTo>
                  <a:lnTo>
                    <a:pt x="20827" y="260683"/>
                  </a:lnTo>
                  <a:lnTo>
                    <a:pt x="33808" y="265036"/>
                  </a:lnTo>
                  <a:lnTo>
                    <a:pt x="44801" y="264428"/>
                  </a:lnTo>
                  <a:lnTo>
                    <a:pt x="63255" y="254394"/>
                  </a:lnTo>
                  <a:lnTo>
                    <a:pt x="76136" y="238236"/>
                  </a:lnTo>
                  <a:lnTo>
                    <a:pt x="81209" y="229014"/>
                  </a:lnTo>
                  <a:lnTo>
                    <a:pt x="89351" y="173356"/>
                  </a:lnTo>
                  <a:lnTo>
                    <a:pt x="87839" y="116089"/>
                  </a:lnTo>
                  <a:lnTo>
                    <a:pt x="76853" y="55235"/>
                  </a:lnTo>
                  <a:lnTo>
                    <a:pt x="83350" y="37807"/>
                  </a:lnTo>
                  <a:lnTo>
                    <a:pt x="89527" y="33394"/>
                  </a:lnTo>
                  <a:lnTo>
                    <a:pt x="97156" y="31621"/>
                  </a:lnTo>
                  <a:lnTo>
                    <a:pt x="105750" y="31610"/>
                  </a:lnTo>
                  <a:lnTo>
                    <a:pt x="112650" y="35111"/>
                  </a:lnTo>
                  <a:lnTo>
                    <a:pt x="123436" y="48361"/>
                  </a:lnTo>
                  <a:lnTo>
                    <a:pt x="130496" y="86729"/>
                  </a:lnTo>
                  <a:lnTo>
                    <a:pt x="134051" y="142521"/>
                  </a:lnTo>
                  <a:lnTo>
                    <a:pt x="144805" y="194789"/>
                  </a:lnTo>
                  <a:lnTo>
                    <a:pt x="152545" y="223443"/>
                  </a:lnTo>
                  <a:lnTo>
                    <a:pt x="163784" y="243978"/>
                  </a:lnTo>
                  <a:lnTo>
                    <a:pt x="171226" y="249220"/>
                  </a:lnTo>
                  <a:lnTo>
                    <a:pt x="179697" y="251545"/>
                  </a:lnTo>
                  <a:lnTo>
                    <a:pt x="188854" y="251925"/>
                  </a:lnTo>
                  <a:lnTo>
                    <a:pt x="205268" y="246108"/>
                  </a:lnTo>
                  <a:lnTo>
                    <a:pt x="220361" y="234554"/>
                  </a:lnTo>
                  <a:lnTo>
                    <a:pt x="234869" y="217720"/>
                  </a:lnTo>
                  <a:lnTo>
                    <a:pt x="256010" y="162676"/>
                  </a:lnTo>
                  <a:lnTo>
                    <a:pt x="275264" y="102410"/>
                  </a:lnTo>
                  <a:lnTo>
                    <a:pt x="279760" y="40117"/>
                  </a:lnTo>
                  <a:lnTo>
                    <a:pt x="2808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06445" y="2887929"/>
              <a:ext cx="178125" cy="257144"/>
            </a:xfrm>
            <a:custGeom>
              <a:avLst/>
              <a:gdLst/>
              <a:ahLst/>
              <a:cxnLst/>
              <a:rect l="0" t="0" r="0" b="0"/>
              <a:pathLst>
                <a:path w="178125" h="257144">
                  <a:moveTo>
                    <a:pt x="147399" y="17936"/>
                  </a:moveTo>
                  <a:lnTo>
                    <a:pt x="136221" y="6758"/>
                  </a:lnTo>
                  <a:lnTo>
                    <a:pt x="118255" y="1269"/>
                  </a:lnTo>
                  <a:lnTo>
                    <a:pt x="95841" y="0"/>
                  </a:lnTo>
                  <a:lnTo>
                    <a:pt x="74182" y="3335"/>
                  </a:lnTo>
                  <a:lnTo>
                    <a:pt x="55976" y="14956"/>
                  </a:lnTo>
                  <a:lnTo>
                    <a:pt x="25226" y="45423"/>
                  </a:lnTo>
                  <a:lnTo>
                    <a:pt x="17061" y="66027"/>
                  </a:lnTo>
                  <a:lnTo>
                    <a:pt x="14884" y="78073"/>
                  </a:lnTo>
                  <a:lnTo>
                    <a:pt x="16942" y="87273"/>
                  </a:lnTo>
                  <a:lnTo>
                    <a:pt x="21823" y="94576"/>
                  </a:lnTo>
                  <a:lnTo>
                    <a:pt x="36606" y="105811"/>
                  </a:lnTo>
                  <a:lnTo>
                    <a:pt x="95197" y="129944"/>
                  </a:lnTo>
                  <a:lnTo>
                    <a:pt x="125303" y="141850"/>
                  </a:lnTo>
                  <a:lnTo>
                    <a:pt x="169937" y="172959"/>
                  </a:lnTo>
                  <a:lnTo>
                    <a:pt x="175292" y="182116"/>
                  </a:lnTo>
                  <a:lnTo>
                    <a:pt x="178124" y="204769"/>
                  </a:lnTo>
                  <a:lnTo>
                    <a:pt x="172363" y="224195"/>
                  </a:lnTo>
                  <a:lnTo>
                    <a:pt x="167551" y="232651"/>
                  </a:lnTo>
                  <a:lnTo>
                    <a:pt x="152846" y="245166"/>
                  </a:lnTo>
                  <a:lnTo>
                    <a:pt x="144011" y="250141"/>
                  </a:lnTo>
                  <a:lnTo>
                    <a:pt x="103632" y="257143"/>
                  </a:lnTo>
                  <a:lnTo>
                    <a:pt x="47160" y="251104"/>
                  </a:lnTo>
                  <a:lnTo>
                    <a:pt x="0" y="2390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960668" y="2924851"/>
              <a:ext cx="230089" cy="242634"/>
            </a:xfrm>
            <a:custGeom>
              <a:avLst/>
              <a:gdLst/>
              <a:ahLst/>
              <a:cxnLst/>
              <a:rect l="0" t="0" r="0" b="0"/>
              <a:pathLst>
                <a:path w="230089" h="242634">
                  <a:moveTo>
                    <a:pt x="114275" y="128413"/>
                  </a:moveTo>
                  <a:lnTo>
                    <a:pt x="122608" y="79482"/>
                  </a:lnTo>
                  <a:lnTo>
                    <a:pt x="121488" y="50514"/>
                  </a:lnTo>
                  <a:lnTo>
                    <a:pt x="113191" y="25941"/>
                  </a:lnTo>
                  <a:lnTo>
                    <a:pt x="98585" y="9560"/>
                  </a:lnTo>
                  <a:lnTo>
                    <a:pt x="89777" y="3554"/>
                  </a:lnTo>
                  <a:lnTo>
                    <a:pt x="70632" y="0"/>
                  </a:lnTo>
                  <a:lnTo>
                    <a:pt x="60613" y="691"/>
                  </a:lnTo>
                  <a:lnTo>
                    <a:pt x="43242" y="10816"/>
                  </a:lnTo>
                  <a:lnTo>
                    <a:pt x="28892" y="27015"/>
                  </a:lnTo>
                  <a:lnTo>
                    <a:pt x="6252" y="76282"/>
                  </a:lnTo>
                  <a:lnTo>
                    <a:pt x="0" y="127561"/>
                  </a:lnTo>
                  <a:lnTo>
                    <a:pt x="1257" y="173524"/>
                  </a:lnTo>
                  <a:lnTo>
                    <a:pt x="22240" y="232706"/>
                  </a:lnTo>
                  <a:lnTo>
                    <a:pt x="28352" y="238886"/>
                  </a:lnTo>
                  <a:lnTo>
                    <a:pt x="35936" y="241836"/>
                  </a:lnTo>
                  <a:lnTo>
                    <a:pt x="44501" y="242633"/>
                  </a:lnTo>
                  <a:lnTo>
                    <a:pt x="52551" y="239654"/>
                  </a:lnTo>
                  <a:lnTo>
                    <a:pt x="67734" y="226987"/>
                  </a:lnTo>
                  <a:lnTo>
                    <a:pt x="95376" y="181853"/>
                  </a:lnTo>
                  <a:lnTo>
                    <a:pt x="113315" y="127877"/>
                  </a:lnTo>
                  <a:lnTo>
                    <a:pt x="117144" y="114018"/>
                  </a:lnTo>
                  <a:lnTo>
                    <a:pt x="120867" y="108288"/>
                  </a:lnTo>
                  <a:lnTo>
                    <a:pt x="124519" y="107977"/>
                  </a:lnTo>
                  <a:lnTo>
                    <a:pt x="128123" y="111279"/>
                  </a:lnTo>
                  <a:lnTo>
                    <a:pt x="148955" y="162826"/>
                  </a:lnTo>
                  <a:lnTo>
                    <a:pt x="174548" y="205530"/>
                  </a:lnTo>
                  <a:lnTo>
                    <a:pt x="191366" y="218449"/>
                  </a:lnTo>
                  <a:lnTo>
                    <a:pt x="200764" y="223532"/>
                  </a:lnTo>
                  <a:lnTo>
                    <a:pt x="208199" y="224581"/>
                  </a:lnTo>
                  <a:lnTo>
                    <a:pt x="214326" y="222941"/>
                  </a:lnTo>
                  <a:lnTo>
                    <a:pt x="230088" y="2126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222341" y="2956961"/>
              <a:ext cx="141398" cy="224217"/>
            </a:xfrm>
            <a:custGeom>
              <a:avLst/>
              <a:gdLst/>
              <a:ahLst/>
              <a:cxnLst/>
              <a:rect l="0" t="0" r="0" b="0"/>
              <a:pathLst>
                <a:path w="141398" h="224217">
                  <a:moveTo>
                    <a:pt x="0" y="22603"/>
                  </a:moveTo>
                  <a:lnTo>
                    <a:pt x="8334" y="79867"/>
                  </a:lnTo>
                  <a:lnTo>
                    <a:pt x="9878" y="129258"/>
                  </a:lnTo>
                  <a:lnTo>
                    <a:pt x="15990" y="187170"/>
                  </a:lnTo>
                  <a:lnTo>
                    <a:pt x="13967" y="221493"/>
                  </a:lnTo>
                  <a:lnTo>
                    <a:pt x="11651" y="224216"/>
                  </a:lnTo>
                  <a:lnTo>
                    <a:pt x="8937" y="221353"/>
                  </a:lnTo>
                  <a:lnTo>
                    <a:pt x="3972" y="205693"/>
                  </a:lnTo>
                  <a:lnTo>
                    <a:pt x="785" y="151273"/>
                  </a:lnTo>
                  <a:lnTo>
                    <a:pt x="232" y="100112"/>
                  </a:lnTo>
                  <a:lnTo>
                    <a:pt x="5636" y="46493"/>
                  </a:lnTo>
                  <a:lnTo>
                    <a:pt x="20257" y="18503"/>
                  </a:lnTo>
                  <a:lnTo>
                    <a:pt x="35910" y="5963"/>
                  </a:lnTo>
                  <a:lnTo>
                    <a:pt x="44997" y="981"/>
                  </a:lnTo>
                  <a:lnTo>
                    <a:pt x="54565" y="0"/>
                  </a:lnTo>
                  <a:lnTo>
                    <a:pt x="74554" y="5148"/>
                  </a:lnTo>
                  <a:lnTo>
                    <a:pt x="92016" y="21475"/>
                  </a:lnTo>
                  <a:lnTo>
                    <a:pt x="116702" y="64494"/>
                  </a:lnTo>
                  <a:lnTo>
                    <a:pt x="136526" y="125664"/>
                  </a:lnTo>
                  <a:lnTo>
                    <a:pt x="141397" y="147957"/>
                  </a:lnTo>
                  <a:lnTo>
                    <a:pt x="136871" y="1910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434213" y="2696878"/>
              <a:ext cx="146099" cy="514247"/>
            </a:xfrm>
            <a:custGeom>
              <a:avLst/>
              <a:gdLst/>
              <a:ahLst/>
              <a:cxnLst/>
              <a:rect l="0" t="0" r="0" b="0"/>
              <a:pathLst>
                <a:path w="146099" h="514247">
                  <a:moveTo>
                    <a:pt x="93456" y="409028"/>
                  </a:moveTo>
                  <a:lnTo>
                    <a:pt x="104634" y="392261"/>
                  </a:lnTo>
                  <a:lnTo>
                    <a:pt x="111585" y="359477"/>
                  </a:lnTo>
                  <a:lnTo>
                    <a:pt x="108056" y="320127"/>
                  </a:lnTo>
                  <a:lnTo>
                    <a:pt x="94012" y="284421"/>
                  </a:lnTo>
                  <a:lnTo>
                    <a:pt x="75375" y="268640"/>
                  </a:lnTo>
                  <a:lnTo>
                    <a:pt x="63854" y="262793"/>
                  </a:lnTo>
                  <a:lnTo>
                    <a:pt x="53834" y="262405"/>
                  </a:lnTo>
                  <a:lnTo>
                    <a:pt x="44814" y="265656"/>
                  </a:lnTo>
                  <a:lnTo>
                    <a:pt x="28553" y="279797"/>
                  </a:lnTo>
                  <a:lnTo>
                    <a:pt x="13527" y="301679"/>
                  </a:lnTo>
                  <a:lnTo>
                    <a:pt x="3092" y="345896"/>
                  </a:lnTo>
                  <a:lnTo>
                    <a:pt x="0" y="396041"/>
                  </a:lnTo>
                  <a:lnTo>
                    <a:pt x="4673" y="447944"/>
                  </a:lnTo>
                  <a:lnTo>
                    <a:pt x="13467" y="489189"/>
                  </a:lnTo>
                  <a:lnTo>
                    <a:pt x="19073" y="498734"/>
                  </a:lnTo>
                  <a:lnTo>
                    <a:pt x="34660" y="512458"/>
                  </a:lnTo>
                  <a:lnTo>
                    <a:pt x="42560" y="514246"/>
                  </a:lnTo>
                  <a:lnTo>
                    <a:pt x="50167" y="513099"/>
                  </a:lnTo>
                  <a:lnTo>
                    <a:pt x="57577" y="509994"/>
                  </a:lnTo>
                  <a:lnTo>
                    <a:pt x="68931" y="497186"/>
                  </a:lnTo>
                  <a:lnTo>
                    <a:pt x="77876" y="476286"/>
                  </a:lnTo>
                  <a:lnTo>
                    <a:pt x="93151" y="415035"/>
                  </a:lnTo>
                  <a:lnTo>
                    <a:pt x="107433" y="362512"/>
                  </a:lnTo>
                  <a:lnTo>
                    <a:pt x="118004" y="304259"/>
                  </a:lnTo>
                  <a:lnTo>
                    <a:pt x="122955" y="251904"/>
                  </a:lnTo>
                  <a:lnTo>
                    <a:pt x="122289" y="192291"/>
                  </a:lnTo>
                  <a:lnTo>
                    <a:pt x="105173" y="129216"/>
                  </a:lnTo>
                  <a:lnTo>
                    <a:pt x="93807" y="70318"/>
                  </a:lnTo>
                  <a:lnTo>
                    <a:pt x="83031" y="17771"/>
                  </a:lnTo>
                  <a:lnTo>
                    <a:pt x="79487" y="4301"/>
                  </a:lnTo>
                  <a:lnTo>
                    <a:pt x="77123" y="0"/>
                  </a:lnTo>
                  <a:lnTo>
                    <a:pt x="75548" y="1812"/>
                  </a:lnTo>
                  <a:lnTo>
                    <a:pt x="73020" y="49520"/>
                  </a:lnTo>
                  <a:lnTo>
                    <a:pt x="72582" y="111955"/>
                  </a:lnTo>
                  <a:lnTo>
                    <a:pt x="86906" y="173962"/>
                  </a:lnTo>
                  <a:lnTo>
                    <a:pt x="92162" y="236297"/>
                  </a:lnTo>
                  <a:lnTo>
                    <a:pt x="96192" y="288829"/>
                  </a:lnTo>
                  <a:lnTo>
                    <a:pt x="104795" y="340268"/>
                  </a:lnTo>
                  <a:lnTo>
                    <a:pt x="117872" y="393724"/>
                  </a:lnTo>
                  <a:lnTo>
                    <a:pt x="133445" y="432960"/>
                  </a:lnTo>
                  <a:lnTo>
                    <a:pt x="146098" y="4616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764235" y="2800580"/>
              <a:ext cx="26646" cy="421141"/>
            </a:xfrm>
            <a:custGeom>
              <a:avLst/>
              <a:gdLst/>
              <a:ahLst/>
              <a:cxnLst/>
              <a:rect l="0" t="0" r="0" b="0"/>
              <a:pathLst>
                <a:path w="26646" h="421141">
                  <a:moveTo>
                    <a:pt x="5588" y="0"/>
                  </a:moveTo>
                  <a:lnTo>
                    <a:pt x="0" y="16767"/>
                  </a:lnTo>
                  <a:lnTo>
                    <a:pt x="3495" y="34358"/>
                  </a:lnTo>
                  <a:lnTo>
                    <a:pt x="10508" y="58554"/>
                  </a:lnTo>
                  <a:lnTo>
                    <a:pt x="14455" y="115875"/>
                  </a:lnTo>
                  <a:lnTo>
                    <a:pt x="15625" y="169774"/>
                  </a:lnTo>
                  <a:lnTo>
                    <a:pt x="16020" y="230501"/>
                  </a:lnTo>
                  <a:lnTo>
                    <a:pt x="16098" y="287556"/>
                  </a:lnTo>
                  <a:lnTo>
                    <a:pt x="16112" y="341005"/>
                  </a:lnTo>
                  <a:lnTo>
                    <a:pt x="24449" y="402138"/>
                  </a:lnTo>
                  <a:lnTo>
                    <a:pt x="2664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654010" y="2979564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62481" y="5590"/>
                  </a:lnTo>
                  <a:lnTo>
                    <a:pt x="108308" y="16789"/>
                  </a:lnTo>
                  <a:lnTo>
                    <a:pt x="52547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892040" y="2737409"/>
              <a:ext cx="207517" cy="442198"/>
            </a:xfrm>
            <a:custGeom>
              <a:avLst/>
              <a:gdLst/>
              <a:ahLst/>
              <a:cxnLst/>
              <a:rect l="0" t="0" r="0" b="0"/>
              <a:pathLst>
                <a:path w="207517" h="442198">
                  <a:moveTo>
                    <a:pt x="14654" y="0"/>
                  </a:moveTo>
                  <a:lnTo>
                    <a:pt x="0" y="43963"/>
                  </a:lnTo>
                  <a:lnTo>
                    <a:pt x="5801" y="73351"/>
                  </a:lnTo>
                  <a:lnTo>
                    <a:pt x="19440" y="123119"/>
                  </a:lnTo>
                  <a:lnTo>
                    <a:pt x="24048" y="181857"/>
                  </a:lnTo>
                  <a:lnTo>
                    <a:pt x="32194" y="238520"/>
                  </a:lnTo>
                  <a:lnTo>
                    <a:pt x="35017" y="294773"/>
                  </a:lnTo>
                  <a:lnTo>
                    <a:pt x="42856" y="357749"/>
                  </a:lnTo>
                  <a:lnTo>
                    <a:pt x="45572" y="411261"/>
                  </a:lnTo>
                  <a:lnTo>
                    <a:pt x="45794" y="425083"/>
                  </a:lnTo>
                  <a:lnTo>
                    <a:pt x="47113" y="429618"/>
                  </a:lnTo>
                  <a:lnTo>
                    <a:pt x="49161" y="427961"/>
                  </a:lnTo>
                  <a:lnTo>
                    <a:pt x="53387" y="413643"/>
                  </a:lnTo>
                  <a:lnTo>
                    <a:pt x="61913" y="358599"/>
                  </a:lnTo>
                  <a:lnTo>
                    <a:pt x="83044" y="317149"/>
                  </a:lnTo>
                  <a:lnTo>
                    <a:pt x="96132" y="300442"/>
                  </a:lnTo>
                  <a:lnTo>
                    <a:pt x="104068" y="296221"/>
                  </a:lnTo>
                  <a:lnTo>
                    <a:pt x="122244" y="294651"/>
                  </a:lnTo>
                  <a:lnTo>
                    <a:pt x="138901" y="300972"/>
                  </a:lnTo>
                  <a:lnTo>
                    <a:pt x="168658" y="324094"/>
                  </a:lnTo>
                  <a:lnTo>
                    <a:pt x="195896" y="359596"/>
                  </a:lnTo>
                  <a:lnTo>
                    <a:pt x="205560" y="379749"/>
                  </a:lnTo>
                  <a:lnTo>
                    <a:pt x="207516" y="403524"/>
                  </a:lnTo>
                  <a:lnTo>
                    <a:pt x="204167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159378" y="2926922"/>
              <a:ext cx="205888" cy="363416"/>
            </a:xfrm>
            <a:custGeom>
              <a:avLst/>
              <a:gdLst/>
              <a:ahLst/>
              <a:cxnLst/>
              <a:rect l="0" t="0" r="0" b="0"/>
              <a:pathLst>
                <a:path w="205888" h="363416">
                  <a:moveTo>
                    <a:pt x="157928" y="0"/>
                  </a:moveTo>
                  <a:lnTo>
                    <a:pt x="117070" y="2340"/>
                  </a:lnTo>
                  <a:lnTo>
                    <a:pt x="65846" y="22905"/>
                  </a:lnTo>
                  <a:lnTo>
                    <a:pt x="44472" y="37086"/>
                  </a:lnTo>
                  <a:lnTo>
                    <a:pt x="20456" y="64801"/>
                  </a:lnTo>
                  <a:lnTo>
                    <a:pt x="9871" y="84952"/>
                  </a:lnTo>
                  <a:lnTo>
                    <a:pt x="7507" y="105607"/>
                  </a:lnTo>
                  <a:lnTo>
                    <a:pt x="11526" y="126485"/>
                  </a:lnTo>
                  <a:lnTo>
                    <a:pt x="21110" y="147463"/>
                  </a:lnTo>
                  <a:lnTo>
                    <a:pt x="45249" y="173414"/>
                  </a:lnTo>
                  <a:lnTo>
                    <a:pt x="86017" y="201974"/>
                  </a:lnTo>
                  <a:lnTo>
                    <a:pt x="140428" y="229527"/>
                  </a:lnTo>
                  <a:lnTo>
                    <a:pt x="194765" y="270355"/>
                  </a:lnTo>
                  <a:lnTo>
                    <a:pt x="203546" y="290563"/>
                  </a:lnTo>
                  <a:lnTo>
                    <a:pt x="205887" y="302503"/>
                  </a:lnTo>
                  <a:lnTo>
                    <a:pt x="203939" y="312803"/>
                  </a:lnTo>
                  <a:lnTo>
                    <a:pt x="192415" y="330486"/>
                  </a:lnTo>
                  <a:lnTo>
                    <a:pt x="166196" y="353595"/>
                  </a:lnTo>
                  <a:lnTo>
                    <a:pt x="140155" y="361874"/>
                  </a:lnTo>
                  <a:lnTo>
                    <a:pt x="98849" y="363415"/>
                  </a:lnTo>
                  <a:lnTo>
                    <a:pt x="36683" y="35904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284269" y="4202611"/>
            <a:ext cx="3232250" cy="873146"/>
            <a:chOff x="284269" y="4202611"/>
            <a:chExt cx="3232250" cy="873146"/>
          </a:xfrm>
        </p:grpSpPr>
        <p:sp>
          <p:nvSpPr>
            <p:cNvPr id="90" name="Freeform 89"/>
            <p:cNvSpPr/>
            <p:nvPr/>
          </p:nvSpPr>
          <p:spPr>
            <a:xfrm>
              <a:off x="501533" y="4337741"/>
              <a:ext cx="298633" cy="550965"/>
            </a:xfrm>
            <a:custGeom>
              <a:avLst/>
              <a:gdLst/>
              <a:ahLst/>
              <a:cxnLst/>
              <a:rect l="0" t="0" r="0" b="0"/>
              <a:pathLst>
                <a:path w="298633" h="550965">
                  <a:moveTo>
                    <a:pt x="35420" y="0"/>
                  </a:moveTo>
                  <a:lnTo>
                    <a:pt x="35420" y="48931"/>
                  </a:lnTo>
                  <a:lnTo>
                    <a:pt x="35420" y="99896"/>
                  </a:lnTo>
                  <a:lnTo>
                    <a:pt x="32300" y="153211"/>
                  </a:lnTo>
                  <a:lnTo>
                    <a:pt x="26355" y="213147"/>
                  </a:lnTo>
                  <a:lnTo>
                    <a:pt x="25180" y="270047"/>
                  </a:lnTo>
                  <a:lnTo>
                    <a:pt x="24949" y="329466"/>
                  </a:lnTo>
                  <a:lnTo>
                    <a:pt x="19313" y="391593"/>
                  </a:lnTo>
                  <a:lnTo>
                    <a:pt x="15830" y="445920"/>
                  </a:lnTo>
                  <a:lnTo>
                    <a:pt x="9208" y="500881"/>
                  </a:lnTo>
                  <a:lnTo>
                    <a:pt x="0" y="549195"/>
                  </a:lnTo>
                  <a:lnTo>
                    <a:pt x="2448" y="550964"/>
                  </a:lnTo>
                  <a:lnTo>
                    <a:pt x="12577" y="546689"/>
                  </a:lnTo>
                  <a:lnTo>
                    <a:pt x="68943" y="512871"/>
                  </a:lnTo>
                  <a:lnTo>
                    <a:pt x="120724" y="495628"/>
                  </a:lnTo>
                  <a:lnTo>
                    <a:pt x="149372" y="490510"/>
                  </a:lnTo>
                  <a:lnTo>
                    <a:pt x="212304" y="493637"/>
                  </a:lnTo>
                  <a:lnTo>
                    <a:pt x="270141" y="494602"/>
                  </a:lnTo>
                  <a:lnTo>
                    <a:pt x="298632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47481" y="459042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40" y="9065"/>
                  </a:lnTo>
                  <a:lnTo>
                    <a:pt x="49600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47481" y="4274570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2482" y="0"/>
                  </a:lnTo>
                  <a:lnTo>
                    <a:pt x="101072" y="0"/>
                  </a:lnTo>
                  <a:lnTo>
                    <a:pt x="4578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63336" y="4600953"/>
              <a:ext cx="147400" cy="200042"/>
            </a:xfrm>
            <a:custGeom>
              <a:avLst/>
              <a:gdLst/>
              <a:ahLst/>
              <a:cxnLst/>
              <a:rect l="0" t="0" r="0" b="0"/>
              <a:pathLst>
                <a:path w="147400" h="200042">
                  <a:moveTo>
                    <a:pt x="147399" y="0"/>
                  </a:moveTo>
                  <a:lnTo>
                    <a:pt x="104247" y="55045"/>
                  </a:lnTo>
                  <a:lnTo>
                    <a:pt x="67006" y="108923"/>
                  </a:lnTo>
                  <a:lnTo>
                    <a:pt x="24595" y="172251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63336" y="4569367"/>
              <a:ext cx="115815" cy="221100"/>
            </a:xfrm>
            <a:custGeom>
              <a:avLst/>
              <a:gdLst/>
              <a:ahLst/>
              <a:cxnLst/>
              <a:rect l="0" t="0" r="0" b="0"/>
              <a:pathLst>
                <a:path w="115815" h="221100">
                  <a:moveTo>
                    <a:pt x="0" y="0"/>
                  </a:moveTo>
                  <a:lnTo>
                    <a:pt x="37087" y="55045"/>
                  </a:lnTo>
                  <a:lnTo>
                    <a:pt x="71667" y="106453"/>
                  </a:lnTo>
                  <a:lnTo>
                    <a:pt x="100122" y="167224"/>
                  </a:lnTo>
                  <a:lnTo>
                    <a:pt x="115814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036632" y="4479530"/>
              <a:ext cx="160899" cy="596227"/>
            </a:xfrm>
            <a:custGeom>
              <a:avLst/>
              <a:gdLst/>
              <a:ahLst/>
              <a:cxnLst/>
              <a:rect l="0" t="0" r="0" b="0"/>
              <a:pathLst>
                <a:path w="160899" h="596227">
                  <a:moveTo>
                    <a:pt x="58331" y="205651"/>
                  </a:moveTo>
                  <a:lnTo>
                    <a:pt x="49998" y="243129"/>
                  </a:lnTo>
                  <a:lnTo>
                    <a:pt x="53826" y="305731"/>
                  </a:lnTo>
                  <a:lnTo>
                    <a:pt x="56996" y="365156"/>
                  </a:lnTo>
                  <a:lnTo>
                    <a:pt x="57936" y="427217"/>
                  </a:lnTo>
                  <a:lnTo>
                    <a:pt x="61275" y="472191"/>
                  </a:lnTo>
                  <a:lnTo>
                    <a:pt x="66612" y="534190"/>
                  </a:lnTo>
                  <a:lnTo>
                    <a:pt x="62827" y="591472"/>
                  </a:lnTo>
                  <a:lnTo>
                    <a:pt x="60158" y="596226"/>
                  </a:lnTo>
                  <a:lnTo>
                    <a:pt x="57210" y="595886"/>
                  </a:lnTo>
                  <a:lnTo>
                    <a:pt x="54074" y="592149"/>
                  </a:lnTo>
                  <a:lnTo>
                    <a:pt x="44072" y="564534"/>
                  </a:lnTo>
                  <a:lnTo>
                    <a:pt x="39288" y="515538"/>
                  </a:lnTo>
                  <a:lnTo>
                    <a:pt x="30436" y="460146"/>
                  </a:lnTo>
                  <a:lnTo>
                    <a:pt x="27839" y="415718"/>
                  </a:lnTo>
                  <a:lnTo>
                    <a:pt x="25900" y="355760"/>
                  </a:lnTo>
                  <a:lnTo>
                    <a:pt x="18436" y="303290"/>
                  </a:lnTo>
                  <a:lnTo>
                    <a:pt x="12134" y="260355"/>
                  </a:lnTo>
                  <a:lnTo>
                    <a:pt x="8553" y="217096"/>
                  </a:lnTo>
                  <a:lnTo>
                    <a:pt x="3418" y="162638"/>
                  </a:lnTo>
                  <a:lnTo>
                    <a:pt x="0" y="136232"/>
                  </a:lnTo>
                  <a:lnTo>
                    <a:pt x="4708" y="74283"/>
                  </a:lnTo>
                  <a:lnTo>
                    <a:pt x="16577" y="38825"/>
                  </a:lnTo>
                  <a:lnTo>
                    <a:pt x="34911" y="11682"/>
                  </a:lnTo>
                  <a:lnTo>
                    <a:pt x="54551" y="2459"/>
                  </a:lnTo>
                  <a:lnTo>
                    <a:pt x="66340" y="0"/>
                  </a:lnTo>
                  <a:lnTo>
                    <a:pt x="88797" y="3506"/>
                  </a:lnTo>
                  <a:lnTo>
                    <a:pt x="118051" y="18634"/>
                  </a:lnTo>
                  <a:lnTo>
                    <a:pt x="126220" y="24821"/>
                  </a:lnTo>
                  <a:lnTo>
                    <a:pt x="138417" y="44174"/>
                  </a:lnTo>
                  <a:lnTo>
                    <a:pt x="155779" y="94726"/>
                  </a:lnTo>
                  <a:lnTo>
                    <a:pt x="160898" y="149771"/>
                  </a:lnTo>
                  <a:lnTo>
                    <a:pt x="153582" y="191694"/>
                  </a:lnTo>
                  <a:lnTo>
                    <a:pt x="137117" y="231411"/>
                  </a:lnTo>
                  <a:lnTo>
                    <a:pt x="103700" y="274612"/>
                  </a:lnTo>
                  <a:lnTo>
                    <a:pt x="71644" y="290945"/>
                  </a:lnTo>
                  <a:lnTo>
                    <a:pt x="37274" y="3004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248365" y="4546886"/>
              <a:ext cx="204568" cy="234101"/>
            </a:xfrm>
            <a:custGeom>
              <a:avLst/>
              <a:gdLst/>
              <a:ahLst/>
              <a:cxnLst/>
              <a:rect l="0" t="0" r="0" b="0"/>
              <a:pathLst>
                <a:path w="204568" h="234101">
                  <a:moveTo>
                    <a:pt x="130868" y="169881"/>
                  </a:moveTo>
                  <a:lnTo>
                    <a:pt x="146486" y="106453"/>
                  </a:lnTo>
                  <a:lnTo>
                    <a:pt x="136708" y="48444"/>
                  </a:lnTo>
                  <a:lnTo>
                    <a:pt x="121420" y="18996"/>
                  </a:lnTo>
                  <a:lnTo>
                    <a:pt x="105612" y="6115"/>
                  </a:lnTo>
                  <a:lnTo>
                    <a:pt x="96483" y="1042"/>
                  </a:lnTo>
                  <a:lnTo>
                    <a:pt x="86887" y="0"/>
                  </a:lnTo>
                  <a:lnTo>
                    <a:pt x="66867" y="5081"/>
                  </a:lnTo>
                  <a:lnTo>
                    <a:pt x="49391" y="21377"/>
                  </a:lnTo>
                  <a:lnTo>
                    <a:pt x="24696" y="64377"/>
                  </a:lnTo>
                  <a:lnTo>
                    <a:pt x="4871" y="120329"/>
                  </a:lnTo>
                  <a:lnTo>
                    <a:pt x="0" y="147858"/>
                  </a:lnTo>
                  <a:lnTo>
                    <a:pt x="5005" y="192731"/>
                  </a:lnTo>
                  <a:lnTo>
                    <a:pt x="14877" y="213572"/>
                  </a:lnTo>
                  <a:lnTo>
                    <a:pt x="30183" y="227513"/>
                  </a:lnTo>
                  <a:lnTo>
                    <a:pt x="39178" y="232869"/>
                  </a:lnTo>
                  <a:lnTo>
                    <a:pt x="47515" y="234100"/>
                  </a:lnTo>
                  <a:lnTo>
                    <a:pt x="55412" y="232580"/>
                  </a:lnTo>
                  <a:lnTo>
                    <a:pt x="63016" y="229228"/>
                  </a:lnTo>
                  <a:lnTo>
                    <a:pt x="74585" y="216144"/>
                  </a:lnTo>
                  <a:lnTo>
                    <a:pt x="102529" y="160635"/>
                  </a:lnTo>
                  <a:lnTo>
                    <a:pt x="116475" y="103150"/>
                  </a:lnTo>
                  <a:lnTo>
                    <a:pt x="116075" y="59252"/>
                  </a:lnTo>
                  <a:lnTo>
                    <a:pt x="113987" y="46995"/>
                  </a:lnTo>
                  <a:lnTo>
                    <a:pt x="112595" y="44673"/>
                  </a:lnTo>
                  <a:lnTo>
                    <a:pt x="111048" y="57691"/>
                  </a:lnTo>
                  <a:lnTo>
                    <a:pt x="121426" y="110306"/>
                  </a:lnTo>
                  <a:lnTo>
                    <a:pt x="129011" y="134044"/>
                  </a:lnTo>
                  <a:lnTo>
                    <a:pt x="159624" y="175878"/>
                  </a:lnTo>
                  <a:lnTo>
                    <a:pt x="166416" y="178558"/>
                  </a:lnTo>
                  <a:lnTo>
                    <a:pt x="173284" y="178005"/>
                  </a:lnTo>
                  <a:lnTo>
                    <a:pt x="191009" y="169168"/>
                  </a:lnTo>
                  <a:lnTo>
                    <a:pt x="204567" y="159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466237" y="4497650"/>
              <a:ext cx="126878" cy="208828"/>
            </a:xfrm>
            <a:custGeom>
              <a:avLst/>
              <a:gdLst/>
              <a:ahLst/>
              <a:cxnLst/>
              <a:rect l="0" t="0" r="0" b="0"/>
              <a:pathLst>
                <a:path w="126878" h="208828">
                  <a:moveTo>
                    <a:pt x="7752" y="82246"/>
                  </a:moveTo>
                  <a:lnTo>
                    <a:pt x="1686" y="114698"/>
                  </a:lnTo>
                  <a:lnTo>
                    <a:pt x="12311" y="166588"/>
                  </a:lnTo>
                  <a:lnTo>
                    <a:pt x="16512" y="203683"/>
                  </a:lnTo>
                  <a:lnTo>
                    <a:pt x="15932" y="208827"/>
                  </a:lnTo>
                  <a:lnTo>
                    <a:pt x="14375" y="208747"/>
                  </a:lnTo>
                  <a:lnTo>
                    <a:pt x="9526" y="198130"/>
                  </a:lnTo>
                  <a:lnTo>
                    <a:pt x="0" y="153187"/>
                  </a:lnTo>
                  <a:lnTo>
                    <a:pt x="1166" y="113014"/>
                  </a:lnTo>
                  <a:lnTo>
                    <a:pt x="6451" y="57518"/>
                  </a:lnTo>
                  <a:lnTo>
                    <a:pt x="13413" y="35770"/>
                  </a:lnTo>
                  <a:lnTo>
                    <a:pt x="36946" y="2746"/>
                  </a:lnTo>
                  <a:lnTo>
                    <a:pt x="44763" y="0"/>
                  </a:lnTo>
                  <a:lnTo>
                    <a:pt x="62806" y="3188"/>
                  </a:lnTo>
                  <a:lnTo>
                    <a:pt x="87105" y="18137"/>
                  </a:lnTo>
                  <a:lnTo>
                    <a:pt x="109123" y="42974"/>
                  </a:lnTo>
                  <a:lnTo>
                    <a:pt x="124876" y="72559"/>
                  </a:lnTo>
                  <a:lnTo>
                    <a:pt x="126877" y="96268"/>
                  </a:lnTo>
                  <a:lnTo>
                    <a:pt x="124547" y="132804"/>
                  </a:lnTo>
                  <a:lnTo>
                    <a:pt x="123566" y="166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633858" y="4241687"/>
              <a:ext cx="303386" cy="497451"/>
            </a:xfrm>
            <a:custGeom>
              <a:avLst/>
              <a:gdLst/>
              <a:ahLst/>
              <a:cxnLst/>
              <a:rect l="0" t="0" r="0" b="0"/>
              <a:pathLst>
                <a:path w="303386" h="497451">
                  <a:moveTo>
                    <a:pt x="103344" y="348738"/>
                  </a:moveTo>
                  <a:lnTo>
                    <a:pt x="109410" y="316285"/>
                  </a:lnTo>
                  <a:lnTo>
                    <a:pt x="106819" y="295710"/>
                  </a:lnTo>
                  <a:lnTo>
                    <a:pt x="100982" y="287650"/>
                  </a:lnTo>
                  <a:lnTo>
                    <a:pt x="82017" y="275574"/>
                  </a:lnTo>
                  <a:lnTo>
                    <a:pt x="71578" y="274225"/>
                  </a:lnTo>
                  <a:lnTo>
                    <a:pt x="50621" y="278966"/>
                  </a:lnTo>
                  <a:lnTo>
                    <a:pt x="42459" y="284676"/>
                  </a:lnTo>
                  <a:lnTo>
                    <a:pt x="11242" y="328950"/>
                  </a:lnTo>
                  <a:lnTo>
                    <a:pt x="1965" y="365231"/>
                  </a:lnTo>
                  <a:lnTo>
                    <a:pt x="0" y="419412"/>
                  </a:lnTo>
                  <a:lnTo>
                    <a:pt x="7863" y="458846"/>
                  </a:lnTo>
                  <a:lnTo>
                    <a:pt x="18404" y="478003"/>
                  </a:lnTo>
                  <a:lnTo>
                    <a:pt x="34007" y="491197"/>
                  </a:lnTo>
                  <a:lnTo>
                    <a:pt x="43081" y="496353"/>
                  </a:lnTo>
                  <a:lnTo>
                    <a:pt x="51470" y="497450"/>
                  </a:lnTo>
                  <a:lnTo>
                    <a:pt x="67031" y="492431"/>
                  </a:lnTo>
                  <a:lnTo>
                    <a:pt x="88945" y="470862"/>
                  </a:lnTo>
                  <a:lnTo>
                    <a:pt x="121234" y="413549"/>
                  </a:lnTo>
                  <a:lnTo>
                    <a:pt x="137813" y="353351"/>
                  </a:lnTo>
                  <a:lnTo>
                    <a:pt x="145179" y="311404"/>
                  </a:lnTo>
                  <a:lnTo>
                    <a:pt x="151183" y="266634"/>
                  </a:lnTo>
                  <a:lnTo>
                    <a:pt x="153852" y="223340"/>
                  </a:lnTo>
                  <a:lnTo>
                    <a:pt x="155037" y="180701"/>
                  </a:lnTo>
                  <a:lnTo>
                    <a:pt x="152585" y="117235"/>
                  </a:lnTo>
                  <a:lnTo>
                    <a:pt x="147570" y="60216"/>
                  </a:lnTo>
                  <a:lnTo>
                    <a:pt x="140286" y="4616"/>
                  </a:lnTo>
                  <a:lnTo>
                    <a:pt x="136160" y="0"/>
                  </a:lnTo>
                  <a:lnTo>
                    <a:pt x="131071" y="433"/>
                  </a:lnTo>
                  <a:lnTo>
                    <a:pt x="125338" y="4230"/>
                  </a:lnTo>
                  <a:lnTo>
                    <a:pt x="115848" y="20928"/>
                  </a:lnTo>
                  <a:lnTo>
                    <a:pt x="108901" y="46287"/>
                  </a:lnTo>
                  <a:lnTo>
                    <a:pt x="104990" y="100025"/>
                  </a:lnTo>
                  <a:lnTo>
                    <a:pt x="105001" y="161571"/>
                  </a:lnTo>
                  <a:lnTo>
                    <a:pt x="109150" y="207451"/>
                  </a:lnTo>
                  <a:lnTo>
                    <a:pt x="111773" y="252018"/>
                  </a:lnTo>
                  <a:lnTo>
                    <a:pt x="116370" y="307212"/>
                  </a:lnTo>
                  <a:lnTo>
                    <a:pt x="128404" y="362892"/>
                  </a:lnTo>
                  <a:lnTo>
                    <a:pt x="138585" y="399335"/>
                  </a:lnTo>
                  <a:lnTo>
                    <a:pt x="142046" y="403526"/>
                  </a:lnTo>
                  <a:lnTo>
                    <a:pt x="145523" y="402811"/>
                  </a:lnTo>
                  <a:lnTo>
                    <a:pt x="152506" y="392657"/>
                  </a:lnTo>
                  <a:lnTo>
                    <a:pt x="159508" y="376447"/>
                  </a:lnTo>
                  <a:lnTo>
                    <a:pt x="172759" y="363782"/>
                  </a:lnTo>
                  <a:lnTo>
                    <a:pt x="221149" y="342313"/>
                  </a:lnTo>
                  <a:lnTo>
                    <a:pt x="257052" y="330196"/>
                  </a:lnTo>
                  <a:lnTo>
                    <a:pt x="275384" y="318660"/>
                  </a:lnTo>
                  <a:lnTo>
                    <a:pt x="288210" y="302615"/>
                  </a:lnTo>
                  <a:lnTo>
                    <a:pt x="293269" y="293423"/>
                  </a:lnTo>
                  <a:lnTo>
                    <a:pt x="295769" y="270730"/>
                  </a:lnTo>
                  <a:lnTo>
                    <a:pt x="291812" y="247387"/>
                  </a:lnTo>
                  <a:lnTo>
                    <a:pt x="282254" y="229214"/>
                  </a:lnTo>
                  <a:lnTo>
                    <a:pt x="267087" y="216457"/>
                  </a:lnTo>
                  <a:lnTo>
                    <a:pt x="258130" y="211417"/>
                  </a:lnTo>
                  <a:lnTo>
                    <a:pt x="238818" y="208938"/>
                  </a:lnTo>
                  <a:lnTo>
                    <a:pt x="219706" y="212905"/>
                  </a:lnTo>
                  <a:lnTo>
                    <a:pt x="203413" y="222467"/>
                  </a:lnTo>
                  <a:lnTo>
                    <a:pt x="181087" y="246593"/>
                  </a:lnTo>
                  <a:lnTo>
                    <a:pt x="165243" y="275969"/>
                  </a:lnTo>
                  <a:lnTo>
                    <a:pt x="158729" y="318078"/>
                  </a:lnTo>
                  <a:lnTo>
                    <a:pt x="162388" y="356421"/>
                  </a:lnTo>
                  <a:lnTo>
                    <a:pt x="170920" y="375939"/>
                  </a:lnTo>
                  <a:lnTo>
                    <a:pt x="195461" y="407533"/>
                  </a:lnTo>
                  <a:lnTo>
                    <a:pt x="215254" y="415813"/>
                  </a:lnTo>
                  <a:lnTo>
                    <a:pt x="239649" y="418323"/>
                  </a:lnTo>
                  <a:lnTo>
                    <a:pt x="266089" y="415539"/>
                  </a:lnTo>
                  <a:lnTo>
                    <a:pt x="284079" y="407283"/>
                  </a:lnTo>
                  <a:lnTo>
                    <a:pt x="303385" y="3908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950496" y="4202611"/>
              <a:ext cx="150023" cy="524669"/>
            </a:xfrm>
            <a:custGeom>
              <a:avLst/>
              <a:gdLst/>
              <a:ahLst/>
              <a:cxnLst/>
              <a:rect l="0" t="0" r="0" b="0"/>
              <a:pathLst>
                <a:path w="150023" h="524669">
                  <a:moveTo>
                    <a:pt x="92032" y="398342"/>
                  </a:moveTo>
                  <a:lnTo>
                    <a:pt x="103211" y="387164"/>
                  </a:lnTo>
                  <a:lnTo>
                    <a:pt x="108699" y="369197"/>
                  </a:lnTo>
                  <a:lnTo>
                    <a:pt x="109968" y="346784"/>
                  </a:lnTo>
                  <a:lnTo>
                    <a:pt x="102936" y="314435"/>
                  </a:lnTo>
                  <a:lnTo>
                    <a:pt x="92589" y="293200"/>
                  </a:lnTo>
                  <a:lnTo>
                    <a:pt x="84214" y="287303"/>
                  </a:lnTo>
                  <a:lnTo>
                    <a:pt x="62431" y="283871"/>
                  </a:lnTo>
                  <a:lnTo>
                    <a:pt x="52411" y="286933"/>
                  </a:lnTo>
                  <a:lnTo>
                    <a:pt x="35038" y="299694"/>
                  </a:lnTo>
                  <a:lnTo>
                    <a:pt x="22638" y="320183"/>
                  </a:lnTo>
                  <a:lnTo>
                    <a:pt x="5145" y="371465"/>
                  </a:lnTo>
                  <a:lnTo>
                    <a:pt x="0" y="426655"/>
                  </a:lnTo>
                  <a:lnTo>
                    <a:pt x="9035" y="479497"/>
                  </a:lnTo>
                  <a:lnTo>
                    <a:pt x="16540" y="501092"/>
                  </a:lnTo>
                  <a:lnTo>
                    <a:pt x="27674" y="518488"/>
                  </a:lnTo>
                  <a:lnTo>
                    <a:pt x="36259" y="522893"/>
                  </a:lnTo>
                  <a:lnTo>
                    <a:pt x="58275" y="524668"/>
                  </a:lnTo>
                  <a:lnTo>
                    <a:pt x="77419" y="518438"/>
                  </a:lnTo>
                  <a:lnTo>
                    <a:pt x="85800" y="513501"/>
                  </a:lnTo>
                  <a:lnTo>
                    <a:pt x="108773" y="484196"/>
                  </a:lnTo>
                  <a:lnTo>
                    <a:pt x="133115" y="430142"/>
                  </a:lnTo>
                  <a:lnTo>
                    <a:pt x="141250" y="395286"/>
                  </a:lnTo>
                  <a:lnTo>
                    <a:pt x="143998" y="341586"/>
                  </a:lnTo>
                  <a:lnTo>
                    <a:pt x="149799" y="280254"/>
                  </a:lnTo>
                  <a:lnTo>
                    <a:pt x="145687" y="225927"/>
                  </a:lnTo>
                  <a:lnTo>
                    <a:pt x="150022" y="167580"/>
                  </a:lnTo>
                  <a:lnTo>
                    <a:pt x="145731" y="108004"/>
                  </a:lnTo>
                  <a:lnTo>
                    <a:pt x="139398" y="54693"/>
                  </a:lnTo>
                  <a:lnTo>
                    <a:pt x="130113" y="7441"/>
                  </a:lnTo>
                  <a:lnTo>
                    <a:pt x="125608" y="871"/>
                  </a:lnTo>
                  <a:lnTo>
                    <a:pt x="120265" y="0"/>
                  </a:lnTo>
                  <a:lnTo>
                    <a:pt x="114364" y="2929"/>
                  </a:lnTo>
                  <a:lnTo>
                    <a:pt x="110429" y="9562"/>
                  </a:lnTo>
                  <a:lnTo>
                    <a:pt x="98008" y="61301"/>
                  </a:lnTo>
                  <a:lnTo>
                    <a:pt x="93803" y="109745"/>
                  </a:lnTo>
                  <a:lnTo>
                    <a:pt x="93552" y="171016"/>
                  </a:lnTo>
                  <a:lnTo>
                    <a:pt x="100435" y="221247"/>
                  </a:lnTo>
                  <a:lnTo>
                    <a:pt x="101931" y="268271"/>
                  </a:lnTo>
                  <a:lnTo>
                    <a:pt x="108026" y="330275"/>
                  </a:lnTo>
                  <a:lnTo>
                    <a:pt x="120494" y="391959"/>
                  </a:lnTo>
                  <a:lnTo>
                    <a:pt x="134222" y="444178"/>
                  </a:lnTo>
                  <a:lnTo>
                    <a:pt x="144675" y="472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390353" y="4264041"/>
              <a:ext cx="168073" cy="502617"/>
            </a:xfrm>
            <a:custGeom>
              <a:avLst/>
              <a:gdLst/>
              <a:ahLst/>
              <a:cxnLst/>
              <a:rect l="0" t="0" r="0" b="0"/>
              <a:pathLst>
                <a:path w="168073" h="502617">
                  <a:moveTo>
                    <a:pt x="31201" y="231627"/>
                  </a:moveTo>
                  <a:lnTo>
                    <a:pt x="25135" y="267589"/>
                  </a:lnTo>
                  <a:lnTo>
                    <a:pt x="28884" y="319102"/>
                  </a:lnTo>
                  <a:lnTo>
                    <a:pt x="30514" y="371929"/>
                  </a:lnTo>
                  <a:lnTo>
                    <a:pt x="32167" y="423457"/>
                  </a:lnTo>
                  <a:lnTo>
                    <a:pt x="42613" y="483382"/>
                  </a:lnTo>
                  <a:lnTo>
                    <a:pt x="46802" y="502616"/>
                  </a:lnTo>
                  <a:lnTo>
                    <a:pt x="30676" y="445195"/>
                  </a:lnTo>
                  <a:lnTo>
                    <a:pt x="23637" y="394733"/>
                  </a:lnTo>
                  <a:lnTo>
                    <a:pt x="15669" y="331566"/>
                  </a:lnTo>
                  <a:lnTo>
                    <a:pt x="6192" y="279566"/>
                  </a:lnTo>
                  <a:lnTo>
                    <a:pt x="1564" y="225294"/>
                  </a:lnTo>
                  <a:lnTo>
                    <a:pt x="0" y="162959"/>
                  </a:lnTo>
                  <a:lnTo>
                    <a:pt x="2811" y="108705"/>
                  </a:lnTo>
                  <a:lnTo>
                    <a:pt x="9224" y="86918"/>
                  </a:lnTo>
                  <a:lnTo>
                    <a:pt x="19874" y="69436"/>
                  </a:lnTo>
                  <a:lnTo>
                    <a:pt x="35526" y="56987"/>
                  </a:lnTo>
                  <a:lnTo>
                    <a:pt x="94752" y="31967"/>
                  </a:lnTo>
                  <a:lnTo>
                    <a:pt x="151337" y="10562"/>
                  </a:lnTo>
                  <a:lnTo>
                    <a:pt x="1680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421554" y="4506197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126342" y="0"/>
                  </a:moveTo>
                  <a:lnTo>
                    <a:pt x="82379" y="23719"/>
                  </a:lnTo>
                  <a:lnTo>
                    <a:pt x="26128" y="4200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529126" y="4537782"/>
              <a:ext cx="143631" cy="216384"/>
            </a:xfrm>
            <a:custGeom>
              <a:avLst/>
              <a:gdLst/>
              <a:ahLst/>
              <a:cxnLst/>
              <a:rect l="0" t="0" r="0" b="0"/>
              <a:pathLst>
                <a:path w="143631" h="216384">
                  <a:moveTo>
                    <a:pt x="113527" y="42114"/>
                  </a:moveTo>
                  <a:lnTo>
                    <a:pt x="75009" y="44454"/>
                  </a:lnTo>
                  <a:lnTo>
                    <a:pt x="48951" y="58925"/>
                  </a:lnTo>
                  <a:lnTo>
                    <a:pt x="33744" y="71423"/>
                  </a:lnTo>
                  <a:lnTo>
                    <a:pt x="17617" y="97201"/>
                  </a:lnTo>
                  <a:lnTo>
                    <a:pt x="2858" y="145759"/>
                  </a:lnTo>
                  <a:lnTo>
                    <a:pt x="0" y="172797"/>
                  </a:lnTo>
                  <a:lnTo>
                    <a:pt x="2747" y="184218"/>
                  </a:lnTo>
                  <a:lnTo>
                    <a:pt x="15158" y="203147"/>
                  </a:lnTo>
                  <a:lnTo>
                    <a:pt x="35492" y="213120"/>
                  </a:lnTo>
                  <a:lnTo>
                    <a:pt x="58957" y="216383"/>
                  </a:lnTo>
                  <a:lnTo>
                    <a:pt x="81085" y="213933"/>
                  </a:lnTo>
                  <a:lnTo>
                    <a:pt x="113273" y="200388"/>
                  </a:lnTo>
                  <a:lnTo>
                    <a:pt x="128231" y="181868"/>
                  </a:lnTo>
                  <a:lnTo>
                    <a:pt x="137610" y="158039"/>
                  </a:lnTo>
                  <a:lnTo>
                    <a:pt x="143630" y="104614"/>
                  </a:lnTo>
                  <a:lnTo>
                    <a:pt x="142114" y="78081"/>
                  </a:lnTo>
                  <a:lnTo>
                    <a:pt x="128106" y="44582"/>
                  </a:lnTo>
                  <a:lnTo>
                    <a:pt x="924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701075" y="4516725"/>
              <a:ext cx="99506" cy="183727"/>
            </a:xfrm>
            <a:custGeom>
              <a:avLst/>
              <a:gdLst/>
              <a:ahLst/>
              <a:cxnLst/>
              <a:rect l="0" t="0" r="0" b="0"/>
              <a:pathLst>
                <a:path w="99506" h="183727">
                  <a:moveTo>
                    <a:pt x="15277" y="136871"/>
                  </a:moveTo>
                  <a:lnTo>
                    <a:pt x="30896" y="183726"/>
                  </a:lnTo>
                  <a:lnTo>
                    <a:pt x="14753" y="126966"/>
                  </a:lnTo>
                  <a:lnTo>
                    <a:pt x="0" y="73782"/>
                  </a:lnTo>
                  <a:lnTo>
                    <a:pt x="1858" y="52679"/>
                  </a:lnTo>
                  <a:lnTo>
                    <a:pt x="9703" y="34721"/>
                  </a:lnTo>
                  <a:lnTo>
                    <a:pt x="15071" y="26657"/>
                  </a:lnTo>
                  <a:lnTo>
                    <a:pt x="30393" y="14577"/>
                  </a:lnTo>
                  <a:lnTo>
                    <a:pt x="50071" y="6479"/>
                  </a:lnTo>
                  <a:lnTo>
                    <a:pt x="995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874279" y="4516147"/>
              <a:ext cx="242157" cy="179563"/>
            </a:xfrm>
            <a:custGeom>
              <a:avLst/>
              <a:gdLst/>
              <a:ahLst/>
              <a:cxnLst/>
              <a:rect l="0" t="0" r="0" b="0"/>
              <a:pathLst>
                <a:path w="242157" h="179563">
                  <a:moveTo>
                    <a:pt x="0" y="105863"/>
                  </a:moveTo>
                  <a:lnTo>
                    <a:pt x="0" y="168338"/>
                  </a:lnTo>
                  <a:lnTo>
                    <a:pt x="8406" y="110693"/>
                  </a:lnTo>
                  <a:lnTo>
                    <a:pt x="14655" y="86953"/>
                  </a:lnTo>
                  <a:lnTo>
                    <a:pt x="20298" y="80388"/>
                  </a:lnTo>
                  <a:lnTo>
                    <a:pt x="27570" y="77181"/>
                  </a:lnTo>
                  <a:lnTo>
                    <a:pt x="35928" y="76214"/>
                  </a:lnTo>
                  <a:lnTo>
                    <a:pt x="43839" y="79078"/>
                  </a:lnTo>
                  <a:lnTo>
                    <a:pt x="58869" y="91619"/>
                  </a:lnTo>
                  <a:lnTo>
                    <a:pt x="74895" y="118410"/>
                  </a:lnTo>
                  <a:lnTo>
                    <a:pt x="87052" y="148575"/>
                  </a:lnTo>
                  <a:lnTo>
                    <a:pt x="89620" y="149546"/>
                  </a:lnTo>
                  <a:lnTo>
                    <a:pt x="99670" y="93967"/>
                  </a:lnTo>
                  <a:lnTo>
                    <a:pt x="115999" y="33370"/>
                  </a:lnTo>
                  <a:lnTo>
                    <a:pt x="119446" y="22439"/>
                  </a:lnTo>
                  <a:lnTo>
                    <a:pt x="132636" y="7175"/>
                  </a:lnTo>
                  <a:lnTo>
                    <a:pt x="141067" y="1466"/>
                  </a:lnTo>
                  <a:lnTo>
                    <a:pt x="150197" y="0"/>
                  </a:lnTo>
                  <a:lnTo>
                    <a:pt x="169700" y="4611"/>
                  </a:lnTo>
                  <a:lnTo>
                    <a:pt x="194821" y="20360"/>
                  </a:lnTo>
                  <a:lnTo>
                    <a:pt x="217082" y="51023"/>
                  </a:lnTo>
                  <a:lnTo>
                    <a:pt x="232907" y="89744"/>
                  </a:lnTo>
                  <a:lnTo>
                    <a:pt x="240329" y="148476"/>
                  </a:lnTo>
                  <a:lnTo>
                    <a:pt x="242156" y="179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84269" y="4832773"/>
              <a:ext cx="2853224" cy="199849"/>
            </a:xfrm>
            <a:custGeom>
              <a:avLst/>
              <a:gdLst/>
              <a:ahLst/>
              <a:cxnLst/>
              <a:rect l="0" t="0" r="0" b="0"/>
              <a:pathLst>
                <a:path w="2853224" h="199849">
                  <a:moveTo>
                    <a:pt x="2853223" y="10336"/>
                  </a:moveTo>
                  <a:lnTo>
                    <a:pt x="2794606" y="4746"/>
                  </a:lnTo>
                  <a:lnTo>
                    <a:pt x="2740432" y="783"/>
                  </a:lnTo>
                  <a:lnTo>
                    <a:pt x="2684671" y="0"/>
                  </a:lnTo>
                  <a:lnTo>
                    <a:pt x="2634185" y="5434"/>
                  </a:lnTo>
                  <a:lnTo>
                    <a:pt x="2572437" y="9367"/>
                  </a:lnTo>
                  <a:lnTo>
                    <a:pt x="2514223" y="10049"/>
                  </a:lnTo>
                  <a:lnTo>
                    <a:pt x="2456031" y="11420"/>
                  </a:lnTo>
                  <a:lnTo>
                    <a:pt x="2393790" y="18652"/>
                  </a:lnTo>
                  <a:lnTo>
                    <a:pt x="2332219" y="23328"/>
                  </a:lnTo>
                  <a:lnTo>
                    <a:pt x="2287094" y="27808"/>
                  </a:lnTo>
                  <a:lnTo>
                    <a:pt x="2224567" y="29160"/>
                  </a:lnTo>
                  <a:lnTo>
                    <a:pt x="2171855" y="25012"/>
                  </a:lnTo>
                  <a:lnTo>
                    <a:pt x="2128863" y="27777"/>
                  </a:lnTo>
                  <a:lnTo>
                    <a:pt x="2082459" y="29786"/>
                  </a:lnTo>
                  <a:lnTo>
                    <a:pt x="2034539" y="30678"/>
                  </a:lnTo>
                  <a:lnTo>
                    <a:pt x="1985945" y="31075"/>
                  </a:lnTo>
                  <a:lnTo>
                    <a:pt x="1929317" y="31298"/>
                  </a:lnTo>
                  <a:lnTo>
                    <a:pt x="1866135" y="31364"/>
                  </a:lnTo>
                  <a:lnTo>
                    <a:pt x="1812319" y="31384"/>
                  </a:lnTo>
                  <a:lnTo>
                    <a:pt x="1766738" y="36979"/>
                  </a:lnTo>
                  <a:lnTo>
                    <a:pt x="1706829" y="40457"/>
                  </a:lnTo>
                  <a:lnTo>
                    <a:pt x="1653983" y="47077"/>
                  </a:lnTo>
                  <a:lnTo>
                    <a:pt x="1591922" y="56447"/>
                  </a:lnTo>
                  <a:lnTo>
                    <a:pt x="1538438" y="61043"/>
                  </a:lnTo>
                  <a:lnTo>
                    <a:pt x="1485680" y="69832"/>
                  </a:lnTo>
                  <a:lnTo>
                    <a:pt x="1441709" y="72417"/>
                  </a:lnTo>
                  <a:lnTo>
                    <a:pt x="1383056" y="74354"/>
                  </a:lnTo>
                  <a:lnTo>
                    <a:pt x="1326306" y="81776"/>
                  </a:lnTo>
                  <a:lnTo>
                    <a:pt x="1275034" y="86485"/>
                  </a:lnTo>
                  <a:lnTo>
                    <a:pt x="1232317" y="92143"/>
                  </a:lnTo>
                  <a:lnTo>
                    <a:pt x="1171146" y="100735"/>
                  </a:lnTo>
                  <a:lnTo>
                    <a:pt x="1110489" y="107351"/>
                  </a:lnTo>
                  <a:lnTo>
                    <a:pt x="1062909" y="116290"/>
                  </a:lnTo>
                  <a:lnTo>
                    <a:pt x="1000068" y="123228"/>
                  </a:lnTo>
                  <a:lnTo>
                    <a:pt x="943234" y="125284"/>
                  </a:lnTo>
                  <a:lnTo>
                    <a:pt x="890520" y="129012"/>
                  </a:lnTo>
                  <a:lnTo>
                    <a:pt x="827327" y="137526"/>
                  </a:lnTo>
                  <a:lnTo>
                    <a:pt x="781822" y="144073"/>
                  </a:lnTo>
                  <a:lnTo>
                    <a:pt x="738201" y="150883"/>
                  </a:lnTo>
                  <a:lnTo>
                    <a:pt x="695417" y="154689"/>
                  </a:lnTo>
                  <a:lnTo>
                    <a:pt x="651835" y="156381"/>
                  </a:lnTo>
                  <a:lnTo>
                    <a:pt x="605169" y="157133"/>
                  </a:lnTo>
                  <a:lnTo>
                    <a:pt x="555216" y="163145"/>
                  </a:lnTo>
                  <a:lnTo>
                    <a:pt x="501420" y="166747"/>
                  </a:lnTo>
                  <a:lnTo>
                    <a:pt x="452206" y="173403"/>
                  </a:lnTo>
                  <a:lnTo>
                    <a:pt x="396809" y="182784"/>
                  </a:lnTo>
                  <a:lnTo>
                    <a:pt x="335942" y="187383"/>
                  </a:lnTo>
                  <a:lnTo>
                    <a:pt x="291247" y="188460"/>
                  </a:lnTo>
                  <a:lnTo>
                    <a:pt x="245257" y="188937"/>
                  </a:lnTo>
                  <a:lnTo>
                    <a:pt x="182243" y="189207"/>
                  </a:lnTo>
                  <a:lnTo>
                    <a:pt x="129387" y="189286"/>
                  </a:lnTo>
                  <a:lnTo>
                    <a:pt x="66933" y="190480"/>
                  </a:lnTo>
                  <a:lnTo>
                    <a:pt x="14608" y="197651"/>
                  </a:lnTo>
                  <a:lnTo>
                    <a:pt x="0" y="1998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432290" y="4516725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2135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877235" y="4078273"/>
            <a:ext cx="639491" cy="641522"/>
            <a:chOff x="3877235" y="4078273"/>
            <a:chExt cx="639491" cy="641522"/>
          </a:xfrm>
        </p:grpSpPr>
        <p:sp>
          <p:nvSpPr>
            <p:cNvPr id="108" name="Freeform 107"/>
            <p:cNvSpPr/>
            <p:nvPr/>
          </p:nvSpPr>
          <p:spPr>
            <a:xfrm>
              <a:off x="3877235" y="4078273"/>
              <a:ext cx="260465" cy="641522"/>
            </a:xfrm>
            <a:custGeom>
              <a:avLst/>
              <a:gdLst/>
              <a:ahLst/>
              <a:cxnLst/>
              <a:rect l="0" t="0" r="0" b="0"/>
              <a:pathLst>
                <a:path w="260465" h="641522">
                  <a:moveTo>
                    <a:pt x="260464" y="154182"/>
                  </a:moveTo>
                  <a:lnTo>
                    <a:pt x="210966" y="212746"/>
                  </a:lnTo>
                  <a:lnTo>
                    <a:pt x="169185" y="273992"/>
                  </a:lnTo>
                  <a:lnTo>
                    <a:pt x="125785" y="334618"/>
                  </a:lnTo>
                  <a:lnTo>
                    <a:pt x="84792" y="397736"/>
                  </a:lnTo>
                  <a:lnTo>
                    <a:pt x="48727" y="457570"/>
                  </a:lnTo>
                  <a:lnTo>
                    <a:pt x="17187" y="520807"/>
                  </a:lnTo>
                  <a:lnTo>
                    <a:pt x="3573" y="571660"/>
                  </a:lnTo>
                  <a:lnTo>
                    <a:pt x="5130" y="594752"/>
                  </a:lnTo>
                  <a:lnTo>
                    <a:pt x="12842" y="613594"/>
                  </a:lnTo>
                  <a:lnTo>
                    <a:pt x="18174" y="621893"/>
                  </a:lnTo>
                  <a:lnTo>
                    <a:pt x="33456" y="634235"/>
                  </a:lnTo>
                  <a:lnTo>
                    <a:pt x="42445" y="639164"/>
                  </a:lnTo>
                  <a:lnTo>
                    <a:pt x="61791" y="641521"/>
                  </a:lnTo>
                  <a:lnTo>
                    <a:pt x="82088" y="637500"/>
                  </a:lnTo>
                  <a:lnTo>
                    <a:pt x="113245" y="620911"/>
                  </a:lnTo>
                  <a:lnTo>
                    <a:pt x="167846" y="571411"/>
                  </a:lnTo>
                  <a:lnTo>
                    <a:pt x="193903" y="532436"/>
                  </a:lnTo>
                  <a:lnTo>
                    <a:pt x="201636" y="510638"/>
                  </a:lnTo>
                  <a:lnTo>
                    <a:pt x="204819" y="473229"/>
                  </a:lnTo>
                  <a:lnTo>
                    <a:pt x="192926" y="412226"/>
                  </a:lnTo>
                  <a:lnTo>
                    <a:pt x="164670" y="354930"/>
                  </a:lnTo>
                  <a:lnTo>
                    <a:pt x="122070" y="301675"/>
                  </a:lnTo>
                  <a:lnTo>
                    <a:pt x="61459" y="239589"/>
                  </a:lnTo>
                  <a:lnTo>
                    <a:pt x="22417" y="194834"/>
                  </a:lnTo>
                  <a:lnTo>
                    <a:pt x="6527" y="164278"/>
                  </a:lnTo>
                  <a:lnTo>
                    <a:pt x="0" y="127408"/>
                  </a:lnTo>
                  <a:lnTo>
                    <a:pt x="3655" y="92437"/>
                  </a:lnTo>
                  <a:lnTo>
                    <a:pt x="12186" y="73708"/>
                  </a:lnTo>
                  <a:lnTo>
                    <a:pt x="36726" y="42620"/>
                  </a:lnTo>
                  <a:lnTo>
                    <a:pt x="98290" y="8895"/>
                  </a:lnTo>
                  <a:lnTo>
                    <a:pt x="138453" y="0"/>
                  </a:lnTo>
                  <a:lnTo>
                    <a:pt x="162954" y="4159"/>
                  </a:lnTo>
                  <a:lnTo>
                    <a:pt x="207278" y="20303"/>
                  </a:lnTo>
                  <a:lnTo>
                    <a:pt x="215648" y="27495"/>
                  </a:lnTo>
                  <a:lnTo>
                    <a:pt x="228067" y="47964"/>
                  </a:lnTo>
                  <a:lnTo>
                    <a:pt x="239407" y="101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421969" y="4327212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58617"/>
                  </a:lnTo>
                  <a:lnTo>
                    <a:pt x="1169" y="118857"/>
                  </a:lnTo>
                  <a:lnTo>
                    <a:pt x="8333" y="163858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327212" y="4390383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61957" y="7236"/>
                  </a:lnTo>
                  <a:lnTo>
                    <a:pt x="105734" y="9878"/>
                  </a:lnTo>
                  <a:lnTo>
                    <a:pt x="43560" y="176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4708821" y="4029326"/>
            <a:ext cx="1355594" cy="547472"/>
            <a:chOff x="4708821" y="4029326"/>
            <a:chExt cx="1355594" cy="547472"/>
          </a:xfrm>
        </p:grpSpPr>
        <p:sp>
          <p:nvSpPr>
            <p:cNvPr id="112" name="Freeform 111"/>
            <p:cNvSpPr/>
            <p:nvPr/>
          </p:nvSpPr>
          <p:spPr>
            <a:xfrm>
              <a:off x="4708821" y="4062854"/>
              <a:ext cx="415965" cy="513944"/>
            </a:xfrm>
            <a:custGeom>
              <a:avLst/>
              <a:gdLst/>
              <a:ahLst/>
              <a:cxnLst/>
              <a:rect l="0" t="0" r="0" b="0"/>
              <a:pathLst>
                <a:path w="415965" h="513944">
                  <a:moveTo>
                    <a:pt x="260629" y="32731"/>
                  </a:moveTo>
                  <a:lnTo>
                    <a:pt x="225732" y="3422"/>
                  </a:lnTo>
                  <a:lnTo>
                    <a:pt x="216307" y="324"/>
                  </a:lnTo>
                  <a:lnTo>
                    <a:pt x="196477" y="0"/>
                  </a:lnTo>
                  <a:lnTo>
                    <a:pt x="165583" y="6396"/>
                  </a:lnTo>
                  <a:lnTo>
                    <a:pt x="139791" y="21288"/>
                  </a:lnTo>
                  <a:lnTo>
                    <a:pt x="82715" y="69148"/>
                  </a:lnTo>
                  <a:lnTo>
                    <a:pt x="62186" y="107385"/>
                  </a:lnTo>
                  <a:lnTo>
                    <a:pt x="36015" y="167604"/>
                  </a:lnTo>
                  <a:lnTo>
                    <a:pt x="19166" y="222543"/>
                  </a:lnTo>
                  <a:lnTo>
                    <a:pt x="2188" y="285238"/>
                  </a:lnTo>
                  <a:lnTo>
                    <a:pt x="0" y="325007"/>
                  </a:lnTo>
                  <a:lnTo>
                    <a:pt x="9149" y="380367"/>
                  </a:lnTo>
                  <a:lnTo>
                    <a:pt x="26821" y="441982"/>
                  </a:lnTo>
                  <a:lnTo>
                    <a:pt x="51015" y="482068"/>
                  </a:lnTo>
                  <a:lnTo>
                    <a:pt x="57715" y="490216"/>
                  </a:lnTo>
                  <a:lnTo>
                    <a:pt x="77639" y="502390"/>
                  </a:lnTo>
                  <a:lnTo>
                    <a:pt x="102091" y="510530"/>
                  </a:lnTo>
                  <a:lnTo>
                    <a:pt x="142165" y="513943"/>
                  </a:lnTo>
                  <a:lnTo>
                    <a:pt x="181335" y="506895"/>
                  </a:lnTo>
                  <a:lnTo>
                    <a:pt x="238990" y="470836"/>
                  </a:lnTo>
                  <a:lnTo>
                    <a:pt x="300309" y="413918"/>
                  </a:lnTo>
                  <a:lnTo>
                    <a:pt x="351734" y="357161"/>
                  </a:lnTo>
                  <a:lnTo>
                    <a:pt x="388389" y="295772"/>
                  </a:lnTo>
                  <a:lnTo>
                    <a:pt x="411354" y="232758"/>
                  </a:lnTo>
                  <a:lnTo>
                    <a:pt x="415964" y="176184"/>
                  </a:lnTo>
                  <a:lnTo>
                    <a:pt x="403715" y="117826"/>
                  </a:lnTo>
                  <a:lnTo>
                    <a:pt x="388163" y="85631"/>
                  </a:lnTo>
                  <a:lnTo>
                    <a:pt x="363148" y="59454"/>
                  </a:lnTo>
                  <a:lnTo>
                    <a:pt x="327920" y="42469"/>
                  </a:lnTo>
                  <a:lnTo>
                    <a:pt x="266487" y="34013"/>
                  </a:lnTo>
                  <a:lnTo>
                    <a:pt x="239573" y="327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158963" y="445355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334028" y="4029326"/>
              <a:ext cx="197560" cy="540042"/>
            </a:xfrm>
            <a:custGeom>
              <a:avLst/>
              <a:gdLst/>
              <a:ahLst/>
              <a:cxnLst/>
              <a:rect l="0" t="0" r="0" b="0"/>
              <a:pathLst>
                <a:path w="197560" h="540042">
                  <a:moveTo>
                    <a:pt x="182905" y="192601"/>
                  </a:moveTo>
                  <a:lnTo>
                    <a:pt x="197559" y="143049"/>
                  </a:lnTo>
                  <a:lnTo>
                    <a:pt x="196475" y="109289"/>
                  </a:lnTo>
                  <a:lnTo>
                    <a:pt x="184459" y="66440"/>
                  </a:lnTo>
                  <a:lnTo>
                    <a:pt x="160768" y="27300"/>
                  </a:lnTo>
                  <a:lnTo>
                    <a:pt x="146160" y="12679"/>
                  </a:lnTo>
                  <a:lnTo>
                    <a:pt x="127969" y="2282"/>
                  </a:lnTo>
                  <a:lnTo>
                    <a:pt x="105066" y="0"/>
                  </a:lnTo>
                  <a:lnTo>
                    <a:pt x="80459" y="4056"/>
                  </a:lnTo>
                  <a:lnTo>
                    <a:pt x="57825" y="13657"/>
                  </a:lnTo>
                  <a:lnTo>
                    <a:pt x="30940" y="37805"/>
                  </a:lnTo>
                  <a:lnTo>
                    <a:pt x="13745" y="67187"/>
                  </a:lnTo>
                  <a:lnTo>
                    <a:pt x="1242" y="103708"/>
                  </a:lnTo>
                  <a:lnTo>
                    <a:pt x="0" y="127357"/>
                  </a:lnTo>
                  <a:lnTo>
                    <a:pt x="5743" y="189035"/>
                  </a:lnTo>
                  <a:lnTo>
                    <a:pt x="20578" y="221960"/>
                  </a:lnTo>
                  <a:lnTo>
                    <a:pt x="33161" y="239185"/>
                  </a:lnTo>
                  <a:lnTo>
                    <a:pt x="58987" y="256446"/>
                  </a:lnTo>
                  <a:lnTo>
                    <a:pt x="78697" y="258801"/>
                  </a:lnTo>
                  <a:lnTo>
                    <a:pt x="97986" y="254779"/>
                  </a:lnTo>
                  <a:lnTo>
                    <a:pt x="129432" y="233132"/>
                  </a:lnTo>
                  <a:lnTo>
                    <a:pt x="165247" y="191006"/>
                  </a:lnTo>
                  <a:lnTo>
                    <a:pt x="179346" y="170835"/>
                  </a:lnTo>
                  <a:lnTo>
                    <a:pt x="184042" y="169902"/>
                  </a:lnTo>
                  <a:lnTo>
                    <a:pt x="187172" y="175128"/>
                  </a:lnTo>
                  <a:lnTo>
                    <a:pt x="189480" y="195364"/>
                  </a:lnTo>
                  <a:lnTo>
                    <a:pt x="184551" y="249602"/>
                  </a:lnTo>
                  <a:lnTo>
                    <a:pt x="183392" y="299178"/>
                  </a:lnTo>
                  <a:lnTo>
                    <a:pt x="183049" y="350912"/>
                  </a:lnTo>
                  <a:lnTo>
                    <a:pt x="179828" y="403285"/>
                  </a:lnTo>
                  <a:lnTo>
                    <a:pt x="174584" y="452727"/>
                  </a:lnTo>
                  <a:lnTo>
                    <a:pt x="172812" y="511356"/>
                  </a:lnTo>
                  <a:lnTo>
                    <a:pt x="172376" y="54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959129" y="4190342"/>
              <a:ext cx="42115" cy="189514"/>
            </a:xfrm>
            <a:custGeom>
              <a:avLst/>
              <a:gdLst/>
              <a:ahLst/>
              <a:cxnLst/>
              <a:rect l="0" t="0" r="0" b="0"/>
              <a:pathLst>
                <a:path w="42115" h="189514">
                  <a:moveTo>
                    <a:pt x="42114" y="0"/>
                  </a:moveTo>
                  <a:lnTo>
                    <a:pt x="27643" y="33621"/>
                  </a:lnTo>
                  <a:lnTo>
                    <a:pt x="16335" y="93407"/>
                  </a:lnTo>
                  <a:lnTo>
                    <a:pt x="8173" y="15555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885430" y="4285098"/>
              <a:ext cx="178985" cy="26647"/>
            </a:xfrm>
            <a:custGeom>
              <a:avLst/>
              <a:gdLst/>
              <a:ahLst/>
              <a:cxnLst/>
              <a:rect l="0" t="0" r="0" b="0"/>
              <a:pathLst>
                <a:path w="178985" h="26647">
                  <a:moveTo>
                    <a:pt x="178984" y="21057"/>
                  </a:moveTo>
                  <a:lnTo>
                    <a:pt x="162216" y="26646"/>
                  </a:lnTo>
                  <a:lnTo>
                    <a:pt x="144625" y="26271"/>
                  </a:lnTo>
                  <a:lnTo>
                    <a:pt x="93221" y="14508"/>
                  </a:lnTo>
                  <a:lnTo>
                    <a:pt x="41117" y="8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6233545" y="3948186"/>
            <a:ext cx="1293108" cy="571667"/>
            <a:chOff x="6233545" y="3948186"/>
            <a:chExt cx="1293108" cy="571667"/>
          </a:xfrm>
        </p:grpSpPr>
        <p:sp>
          <p:nvSpPr>
            <p:cNvPr id="118" name="Freeform 117"/>
            <p:cNvSpPr/>
            <p:nvPr/>
          </p:nvSpPr>
          <p:spPr>
            <a:xfrm>
              <a:off x="6233545" y="3948186"/>
              <a:ext cx="418676" cy="571667"/>
            </a:xfrm>
            <a:custGeom>
              <a:avLst/>
              <a:gdLst/>
              <a:ahLst/>
              <a:cxnLst/>
              <a:rect l="0" t="0" r="0" b="0"/>
              <a:pathLst>
                <a:path w="418676" h="571667">
                  <a:moveTo>
                    <a:pt x="252009" y="10529"/>
                  </a:moveTo>
                  <a:lnTo>
                    <a:pt x="188581" y="29657"/>
                  </a:lnTo>
                  <a:lnTo>
                    <a:pt x="132881" y="67128"/>
                  </a:lnTo>
                  <a:lnTo>
                    <a:pt x="93427" y="101084"/>
                  </a:lnTo>
                  <a:lnTo>
                    <a:pt x="57427" y="152159"/>
                  </a:lnTo>
                  <a:lnTo>
                    <a:pt x="23758" y="209810"/>
                  </a:lnTo>
                  <a:lnTo>
                    <a:pt x="7011" y="258123"/>
                  </a:lnTo>
                  <a:lnTo>
                    <a:pt x="1603" y="310057"/>
                  </a:lnTo>
                  <a:lnTo>
                    <a:pt x="0" y="364310"/>
                  </a:lnTo>
                  <a:lnTo>
                    <a:pt x="9034" y="426639"/>
                  </a:lnTo>
                  <a:lnTo>
                    <a:pt x="29016" y="480891"/>
                  </a:lnTo>
                  <a:lnTo>
                    <a:pt x="50164" y="525750"/>
                  </a:lnTo>
                  <a:lnTo>
                    <a:pt x="66374" y="540943"/>
                  </a:lnTo>
                  <a:lnTo>
                    <a:pt x="126008" y="567965"/>
                  </a:lnTo>
                  <a:lnTo>
                    <a:pt x="136423" y="571666"/>
                  </a:lnTo>
                  <a:lnTo>
                    <a:pt x="173437" y="571285"/>
                  </a:lnTo>
                  <a:lnTo>
                    <a:pt x="219461" y="559506"/>
                  </a:lnTo>
                  <a:lnTo>
                    <a:pt x="282340" y="522431"/>
                  </a:lnTo>
                  <a:lnTo>
                    <a:pt x="314239" y="491624"/>
                  </a:lnTo>
                  <a:lnTo>
                    <a:pt x="357212" y="436600"/>
                  </a:lnTo>
                  <a:lnTo>
                    <a:pt x="379764" y="384940"/>
                  </a:lnTo>
                  <a:lnTo>
                    <a:pt x="401550" y="329674"/>
                  </a:lnTo>
                  <a:lnTo>
                    <a:pt x="411400" y="273698"/>
                  </a:lnTo>
                  <a:lnTo>
                    <a:pt x="418675" y="217581"/>
                  </a:lnTo>
                  <a:lnTo>
                    <a:pt x="408756" y="175473"/>
                  </a:lnTo>
                  <a:lnTo>
                    <a:pt x="384444" y="119323"/>
                  </a:lnTo>
                  <a:lnTo>
                    <a:pt x="353992" y="66291"/>
                  </a:lnTo>
                  <a:lnTo>
                    <a:pt x="314528" y="27263"/>
                  </a:lnTo>
                  <a:lnTo>
                    <a:pt x="283402" y="9897"/>
                  </a:lnTo>
                  <a:lnTo>
                    <a:pt x="2204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717181" y="442196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865530" y="3978168"/>
              <a:ext cx="344685" cy="533725"/>
            </a:xfrm>
            <a:custGeom>
              <a:avLst/>
              <a:gdLst/>
              <a:ahLst/>
              <a:cxnLst/>
              <a:rect l="0" t="0" r="0" b="0"/>
              <a:pathLst>
                <a:path w="344685" h="533725">
                  <a:moveTo>
                    <a:pt x="199092" y="12132"/>
                  </a:moveTo>
                  <a:lnTo>
                    <a:pt x="187913" y="954"/>
                  </a:lnTo>
                  <a:lnTo>
                    <a:pt x="181111" y="0"/>
                  </a:lnTo>
                  <a:lnTo>
                    <a:pt x="164195" y="5181"/>
                  </a:lnTo>
                  <a:lnTo>
                    <a:pt x="125880" y="34122"/>
                  </a:lnTo>
                  <a:lnTo>
                    <a:pt x="67222" y="97031"/>
                  </a:lnTo>
                  <a:lnTo>
                    <a:pt x="33952" y="157424"/>
                  </a:lnTo>
                  <a:lnTo>
                    <a:pt x="17252" y="212407"/>
                  </a:lnTo>
                  <a:lnTo>
                    <a:pt x="3859" y="263952"/>
                  </a:lnTo>
                  <a:lnTo>
                    <a:pt x="0" y="321100"/>
                  </a:lnTo>
                  <a:lnTo>
                    <a:pt x="4827" y="382779"/>
                  </a:lnTo>
                  <a:lnTo>
                    <a:pt x="18215" y="438853"/>
                  </a:lnTo>
                  <a:lnTo>
                    <a:pt x="43269" y="495791"/>
                  </a:lnTo>
                  <a:lnTo>
                    <a:pt x="60427" y="514091"/>
                  </a:lnTo>
                  <a:lnTo>
                    <a:pt x="83651" y="527683"/>
                  </a:lnTo>
                  <a:lnTo>
                    <a:pt x="109570" y="533724"/>
                  </a:lnTo>
                  <a:lnTo>
                    <a:pt x="170404" y="529197"/>
                  </a:lnTo>
                  <a:lnTo>
                    <a:pt x="195701" y="523479"/>
                  </a:lnTo>
                  <a:lnTo>
                    <a:pt x="215522" y="510799"/>
                  </a:lnTo>
                  <a:lnTo>
                    <a:pt x="278076" y="452473"/>
                  </a:lnTo>
                  <a:lnTo>
                    <a:pt x="314676" y="398323"/>
                  </a:lnTo>
                  <a:lnTo>
                    <a:pt x="337347" y="344870"/>
                  </a:lnTo>
                  <a:lnTo>
                    <a:pt x="344684" y="288082"/>
                  </a:lnTo>
                  <a:lnTo>
                    <a:pt x="343014" y="224872"/>
                  </a:lnTo>
                  <a:lnTo>
                    <a:pt x="326176" y="166978"/>
                  </a:lnTo>
                  <a:lnTo>
                    <a:pt x="299151" y="118888"/>
                  </a:lnTo>
                  <a:lnTo>
                    <a:pt x="256635" y="70558"/>
                  </a:lnTo>
                  <a:lnTo>
                    <a:pt x="229009" y="53490"/>
                  </a:lnTo>
                  <a:lnTo>
                    <a:pt x="167506" y="33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264663" y="4011357"/>
              <a:ext cx="261990" cy="479064"/>
            </a:xfrm>
            <a:custGeom>
              <a:avLst/>
              <a:gdLst/>
              <a:ahLst/>
              <a:cxnLst/>
              <a:rect l="0" t="0" r="0" b="0"/>
              <a:pathLst>
                <a:path w="261990" h="479064">
                  <a:moveTo>
                    <a:pt x="210570" y="0"/>
                  </a:moveTo>
                  <a:lnTo>
                    <a:pt x="155429" y="14655"/>
                  </a:lnTo>
                  <a:lnTo>
                    <a:pt x="99636" y="28198"/>
                  </a:lnTo>
                  <a:lnTo>
                    <a:pt x="75868" y="35149"/>
                  </a:lnTo>
                  <a:lnTo>
                    <a:pt x="56726" y="48377"/>
                  </a:lnTo>
                  <a:lnTo>
                    <a:pt x="48346" y="56818"/>
                  </a:lnTo>
                  <a:lnTo>
                    <a:pt x="39035" y="78675"/>
                  </a:lnTo>
                  <a:lnTo>
                    <a:pt x="33057" y="130835"/>
                  </a:lnTo>
                  <a:lnTo>
                    <a:pt x="33046" y="186198"/>
                  </a:lnTo>
                  <a:lnTo>
                    <a:pt x="37304" y="214166"/>
                  </a:lnTo>
                  <a:lnTo>
                    <a:pt x="40077" y="219987"/>
                  </a:lnTo>
                  <a:lnTo>
                    <a:pt x="43096" y="220357"/>
                  </a:lnTo>
                  <a:lnTo>
                    <a:pt x="69366" y="196218"/>
                  </a:lnTo>
                  <a:lnTo>
                    <a:pt x="122218" y="175896"/>
                  </a:lnTo>
                  <a:lnTo>
                    <a:pt x="145566" y="174882"/>
                  </a:lnTo>
                  <a:lnTo>
                    <a:pt x="167642" y="179501"/>
                  </a:lnTo>
                  <a:lnTo>
                    <a:pt x="198631" y="195256"/>
                  </a:lnTo>
                  <a:lnTo>
                    <a:pt x="223150" y="215911"/>
                  </a:lnTo>
                  <a:lnTo>
                    <a:pt x="244063" y="243738"/>
                  </a:lnTo>
                  <a:lnTo>
                    <a:pt x="257018" y="275380"/>
                  </a:lnTo>
                  <a:lnTo>
                    <a:pt x="261989" y="327401"/>
                  </a:lnTo>
                  <a:lnTo>
                    <a:pt x="259730" y="365679"/>
                  </a:lnTo>
                  <a:lnTo>
                    <a:pt x="248486" y="410055"/>
                  </a:lnTo>
                  <a:lnTo>
                    <a:pt x="227264" y="442032"/>
                  </a:lnTo>
                  <a:lnTo>
                    <a:pt x="198748" y="468145"/>
                  </a:lnTo>
                  <a:lnTo>
                    <a:pt x="172171" y="477126"/>
                  </a:lnTo>
                  <a:lnTo>
                    <a:pt x="127443" y="479063"/>
                  </a:lnTo>
                  <a:lnTo>
                    <a:pt x="70407" y="469236"/>
                  </a:lnTo>
                  <a:lnTo>
                    <a:pt x="17721" y="45258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7738446" y="4139389"/>
            <a:ext cx="2116228" cy="726571"/>
            <a:chOff x="7738446" y="4139389"/>
            <a:chExt cx="2116228" cy="726571"/>
          </a:xfrm>
        </p:grpSpPr>
        <p:sp>
          <p:nvSpPr>
            <p:cNvPr id="123" name="Freeform 122"/>
            <p:cNvSpPr/>
            <p:nvPr/>
          </p:nvSpPr>
          <p:spPr>
            <a:xfrm>
              <a:off x="7854259" y="4242984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2724" y="37478"/>
                  </a:lnTo>
                  <a:lnTo>
                    <a:pt x="10962" y="100080"/>
                  </a:lnTo>
                  <a:lnTo>
                    <a:pt x="10657" y="153916"/>
                  </a:lnTo>
                  <a:lnTo>
                    <a:pt x="10553" y="216103"/>
                  </a:lnTo>
                  <a:lnTo>
                    <a:pt x="9366" y="25575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738446" y="4390383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2481" y="9065"/>
                  </a:lnTo>
                  <a:lnTo>
                    <a:pt x="108307" y="18645"/>
                  </a:lnTo>
                  <a:lnTo>
                    <a:pt x="52545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078496" y="4139389"/>
              <a:ext cx="373204" cy="530444"/>
            </a:xfrm>
            <a:custGeom>
              <a:avLst/>
              <a:gdLst/>
              <a:ahLst/>
              <a:cxnLst/>
              <a:rect l="0" t="0" r="0" b="0"/>
              <a:pathLst>
                <a:path w="373204" h="530444">
                  <a:moveTo>
                    <a:pt x="175846" y="19367"/>
                  </a:moveTo>
                  <a:lnTo>
                    <a:pt x="170257" y="2600"/>
                  </a:lnTo>
                  <a:lnTo>
                    <a:pt x="166271" y="0"/>
                  </a:lnTo>
                  <a:lnTo>
                    <a:pt x="161273" y="607"/>
                  </a:lnTo>
                  <a:lnTo>
                    <a:pt x="122454" y="24565"/>
                  </a:lnTo>
                  <a:lnTo>
                    <a:pt x="99455" y="46774"/>
                  </a:lnTo>
                  <a:lnTo>
                    <a:pt x="69239" y="102814"/>
                  </a:lnTo>
                  <a:lnTo>
                    <a:pt x="46210" y="160026"/>
                  </a:lnTo>
                  <a:lnTo>
                    <a:pt x="25427" y="218521"/>
                  </a:lnTo>
                  <a:lnTo>
                    <a:pt x="10997" y="275819"/>
                  </a:lnTo>
                  <a:lnTo>
                    <a:pt x="0" y="329597"/>
                  </a:lnTo>
                  <a:lnTo>
                    <a:pt x="911" y="372550"/>
                  </a:lnTo>
                  <a:lnTo>
                    <a:pt x="11700" y="424094"/>
                  </a:lnTo>
                  <a:lnTo>
                    <a:pt x="27254" y="459820"/>
                  </a:lnTo>
                  <a:lnTo>
                    <a:pt x="52270" y="492633"/>
                  </a:lnTo>
                  <a:lnTo>
                    <a:pt x="87498" y="518993"/>
                  </a:lnTo>
                  <a:lnTo>
                    <a:pt x="133161" y="530443"/>
                  </a:lnTo>
                  <a:lnTo>
                    <a:pt x="178146" y="528246"/>
                  </a:lnTo>
                  <a:lnTo>
                    <a:pt x="221112" y="509008"/>
                  </a:lnTo>
                  <a:lnTo>
                    <a:pt x="275211" y="472236"/>
                  </a:lnTo>
                  <a:lnTo>
                    <a:pt x="294488" y="456168"/>
                  </a:lnTo>
                  <a:lnTo>
                    <a:pt x="325926" y="401573"/>
                  </a:lnTo>
                  <a:lnTo>
                    <a:pt x="346396" y="351632"/>
                  </a:lnTo>
                  <a:lnTo>
                    <a:pt x="360390" y="299790"/>
                  </a:lnTo>
                  <a:lnTo>
                    <a:pt x="370776" y="247385"/>
                  </a:lnTo>
                  <a:lnTo>
                    <a:pt x="373203" y="195983"/>
                  </a:lnTo>
                  <a:lnTo>
                    <a:pt x="364135" y="139219"/>
                  </a:lnTo>
                  <a:lnTo>
                    <a:pt x="355457" y="115918"/>
                  </a:lnTo>
                  <a:lnTo>
                    <a:pt x="330840" y="84240"/>
                  </a:lnTo>
                  <a:lnTo>
                    <a:pt x="301318" y="60686"/>
                  </a:lnTo>
                  <a:lnTo>
                    <a:pt x="270344" y="46947"/>
                  </a:lnTo>
                  <a:lnTo>
                    <a:pt x="228488" y="40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549140" y="4537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666102" y="4172754"/>
              <a:ext cx="332794" cy="525212"/>
            </a:xfrm>
            <a:custGeom>
              <a:avLst/>
              <a:gdLst/>
              <a:ahLst/>
              <a:cxnLst/>
              <a:rect l="0" t="0" r="0" b="0"/>
              <a:pathLst>
                <a:path w="332794" h="525212">
                  <a:moveTo>
                    <a:pt x="167307" y="49173"/>
                  </a:moveTo>
                  <a:lnTo>
                    <a:pt x="161718" y="26816"/>
                  </a:lnTo>
                  <a:lnTo>
                    <a:pt x="149615" y="9601"/>
                  </a:lnTo>
                  <a:lnTo>
                    <a:pt x="141475" y="1735"/>
                  </a:lnTo>
                  <a:lnTo>
                    <a:pt x="132538" y="0"/>
                  </a:lnTo>
                  <a:lnTo>
                    <a:pt x="123070" y="2353"/>
                  </a:lnTo>
                  <a:lnTo>
                    <a:pt x="82660" y="25757"/>
                  </a:lnTo>
                  <a:lnTo>
                    <a:pt x="56959" y="57183"/>
                  </a:lnTo>
                  <a:lnTo>
                    <a:pt x="28499" y="118251"/>
                  </a:lnTo>
                  <a:lnTo>
                    <a:pt x="11925" y="166737"/>
                  </a:lnTo>
                  <a:lnTo>
                    <a:pt x="2725" y="221267"/>
                  </a:lnTo>
                  <a:lnTo>
                    <a:pt x="0" y="281878"/>
                  </a:lnTo>
                  <a:lnTo>
                    <a:pt x="2311" y="344290"/>
                  </a:lnTo>
                  <a:lnTo>
                    <a:pt x="13524" y="404117"/>
                  </a:lnTo>
                  <a:lnTo>
                    <a:pt x="38275" y="465556"/>
                  </a:lnTo>
                  <a:lnTo>
                    <a:pt x="64344" y="500489"/>
                  </a:lnTo>
                  <a:lnTo>
                    <a:pt x="87231" y="516090"/>
                  </a:lnTo>
                  <a:lnTo>
                    <a:pt x="99885" y="521888"/>
                  </a:lnTo>
                  <a:lnTo>
                    <a:pt x="129544" y="525211"/>
                  </a:lnTo>
                  <a:lnTo>
                    <a:pt x="190653" y="517812"/>
                  </a:lnTo>
                  <a:lnTo>
                    <a:pt x="213168" y="508581"/>
                  </a:lnTo>
                  <a:lnTo>
                    <a:pt x="246686" y="483591"/>
                  </a:lnTo>
                  <a:lnTo>
                    <a:pt x="290022" y="424040"/>
                  </a:lnTo>
                  <a:lnTo>
                    <a:pt x="317023" y="367283"/>
                  </a:lnTo>
                  <a:lnTo>
                    <a:pt x="329690" y="311104"/>
                  </a:lnTo>
                  <a:lnTo>
                    <a:pt x="332793" y="255724"/>
                  </a:lnTo>
                  <a:lnTo>
                    <a:pt x="326825" y="196551"/>
                  </a:lnTo>
                  <a:lnTo>
                    <a:pt x="316477" y="142624"/>
                  </a:lnTo>
                  <a:lnTo>
                    <a:pt x="289493" y="81887"/>
                  </a:lnTo>
                  <a:lnTo>
                    <a:pt x="260832" y="45218"/>
                  </a:lnTo>
                  <a:lnTo>
                    <a:pt x="250714" y="36008"/>
                  </a:lnTo>
                  <a:lnTo>
                    <a:pt x="226994" y="25775"/>
                  </a:lnTo>
                  <a:lnTo>
                    <a:pt x="167307" y="175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061022" y="4232455"/>
              <a:ext cx="316215" cy="508496"/>
            </a:xfrm>
            <a:custGeom>
              <a:avLst/>
              <a:gdLst/>
              <a:ahLst/>
              <a:cxnLst/>
              <a:rect l="0" t="0" r="0" b="0"/>
              <a:pathLst>
                <a:path w="316215" h="508496">
                  <a:moveTo>
                    <a:pt x="140885" y="21058"/>
                  </a:moveTo>
                  <a:lnTo>
                    <a:pt x="109602" y="30633"/>
                  </a:lnTo>
                  <a:lnTo>
                    <a:pt x="93446" y="41301"/>
                  </a:lnTo>
                  <a:lnTo>
                    <a:pt x="64010" y="84024"/>
                  </a:lnTo>
                  <a:lnTo>
                    <a:pt x="35666" y="140643"/>
                  </a:lnTo>
                  <a:lnTo>
                    <a:pt x="17682" y="190631"/>
                  </a:lnTo>
                  <a:lnTo>
                    <a:pt x="4944" y="245607"/>
                  </a:lnTo>
                  <a:lnTo>
                    <a:pt x="0" y="303230"/>
                  </a:lnTo>
                  <a:lnTo>
                    <a:pt x="8810" y="363924"/>
                  </a:lnTo>
                  <a:lnTo>
                    <a:pt x="22986" y="415774"/>
                  </a:lnTo>
                  <a:lnTo>
                    <a:pt x="53797" y="464165"/>
                  </a:lnTo>
                  <a:lnTo>
                    <a:pt x="79986" y="489521"/>
                  </a:lnTo>
                  <a:lnTo>
                    <a:pt x="109972" y="506262"/>
                  </a:lnTo>
                  <a:lnTo>
                    <a:pt x="133774" y="508495"/>
                  </a:lnTo>
                  <a:lnTo>
                    <a:pt x="158781" y="504419"/>
                  </a:lnTo>
                  <a:lnTo>
                    <a:pt x="191421" y="488969"/>
                  </a:lnTo>
                  <a:lnTo>
                    <a:pt x="231392" y="455925"/>
                  </a:lnTo>
                  <a:lnTo>
                    <a:pt x="274181" y="395964"/>
                  </a:lnTo>
                  <a:lnTo>
                    <a:pt x="295074" y="340345"/>
                  </a:lnTo>
                  <a:lnTo>
                    <a:pt x="311482" y="290226"/>
                  </a:lnTo>
                  <a:lnTo>
                    <a:pt x="316214" y="237162"/>
                  </a:lnTo>
                  <a:lnTo>
                    <a:pt x="310727" y="179845"/>
                  </a:lnTo>
                  <a:lnTo>
                    <a:pt x="295273" y="117370"/>
                  </a:lnTo>
                  <a:lnTo>
                    <a:pt x="273587" y="77281"/>
                  </a:lnTo>
                  <a:lnTo>
                    <a:pt x="234818" y="37883"/>
                  </a:lnTo>
                  <a:lnTo>
                    <a:pt x="194534" y="9910"/>
                  </a:lnTo>
                  <a:lnTo>
                    <a:pt x="1619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374542" y="4177346"/>
              <a:ext cx="480132" cy="688614"/>
            </a:xfrm>
            <a:custGeom>
              <a:avLst/>
              <a:gdLst/>
              <a:ahLst/>
              <a:cxnLst/>
              <a:rect l="0" t="0" r="0" b="0"/>
              <a:pathLst>
                <a:path w="480132" h="688614">
                  <a:moveTo>
                    <a:pt x="132691" y="2467"/>
                  </a:moveTo>
                  <a:lnTo>
                    <a:pt x="106328" y="63578"/>
                  </a:lnTo>
                  <a:lnTo>
                    <a:pt x="78382" y="118010"/>
                  </a:lnTo>
                  <a:lnTo>
                    <a:pt x="77767" y="120440"/>
                  </a:lnTo>
                  <a:lnTo>
                    <a:pt x="112528" y="64635"/>
                  </a:lnTo>
                  <a:lnTo>
                    <a:pt x="148017" y="15203"/>
                  </a:lnTo>
                  <a:lnTo>
                    <a:pt x="166408" y="3058"/>
                  </a:lnTo>
                  <a:lnTo>
                    <a:pt x="189401" y="0"/>
                  </a:lnTo>
                  <a:lnTo>
                    <a:pt x="212878" y="3710"/>
                  </a:lnTo>
                  <a:lnTo>
                    <a:pt x="231110" y="13158"/>
                  </a:lnTo>
                  <a:lnTo>
                    <a:pt x="254529" y="37220"/>
                  </a:lnTo>
                  <a:lnTo>
                    <a:pt x="270697" y="77755"/>
                  </a:lnTo>
                  <a:lnTo>
                    <a:pt x="277306" y="126810"/>
                  </a:lnTo>
                  <a:lnTo>
                    <a:pt x="284854" y="178390"/>
                  </a:lnTo>
                  <a:lnTo>
                    <a:pt x="282244" y="232580"/>
                  </a:lnTo>
                  <a:lnTo>
                    <a:pt x="280728" y="276799"/>
                  </a:lnTo>
                  <a:lnTo>
                    <a:pt x="279109" y="335525"/>
                  </a:lnTo>
                  <a:lnTo>
                    <a:pt x="268674" y="389180"/>
                  </a:lnTo>
                  <a:lnTo>
                    <a:pt x="251897" y="451526"/>
                  </a:lnTo>
                  <a:lnTo>
                    <a:pt x="231714" y="502821"/>
                  </a:lnTo>
                  <a:lnTo>
                    <a:pt x="200214" y="557408"/>
                  </a:lnTo>
                  <a:lnTo>
                    <a:pt x="166396" y="617790"/>
                  </a:lnTo>
                  <a:lnTo>
                    <a:pt x="110896" y="671112"/>
                  </a:lnTo>
                  <a:lnTo>
                    <a:pt x="74240" y="687755"/>
                  </a:lnTo>
                  <a:lnTo>
                    <a:pt x="63308" y="688613"/>
                  </a:lnTo>
                  <a:lnTo>
                    <a:pt x="44923" y="683327"/>
                  </a:lnTo>
                  <a:lnTo>
                    <a:pt x="21418" y="667197"/>
                  </a:lnTo>
                  <a:lnTo>
                    <a:pt x="9927" y="648073"/>
                  </a:lnTo>
                  <a:lnTo>
                    <a:pt x="0" y="610998"/>
                  </a:lnTo>
                  <a:lnTo>
                    <a:pt x="18" y="585271"/>
                  </a:lnTo>
                  <a:lnTo>
                    <a:pt x="13181" y="552226"/>
                  </a:lnTo>
                  <a:lnTo>
                    <a:pt x="45391" y="512106"/>
                  </a:lnTo>
                  <a:lnTo>
                    <a:pt x="68545" y="503884"/>
                  </a:lnTo>
                  <a:lnTo>
                    <a:pt x="111345" y="502375"/>
                  </a:lnTo>
                  <a:lnTo>
                    <a:pt x="153663" y="512456"/>
                  </a:lnTo>
                  <a:lnTo>
                    <a:pt x="189598" y="530262"/>
                  </a:lnTo>
                  <a:lnTo>
                    <a:pt x="245759" y="579459"/>
                  </a:lnTo>
                  <a:lnTo>
                    <a:pt x="308655" y="636135"/>
                  </a:lnTo>
                  <a:lnTo>
                    <a:pt x="353545" y="660754"/>
                  </a:lnTo>
                  <a:lnTo>
                    <a:pt x="398301" y="671687"/>
                  </a:lnTo>
                  <a:lnTo>
                    <a:pt x="460098" y="667352"/>
                  </a:lnTo>
                  <a:lnTo>
                    <a:pt x="480131" y="6657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4716767" y="21056"/>
            <a:ext cx="0" cy="641185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1686364" y="202462"/>
            <a:ext cx="1889705" cy="673575"/>
            <a:chOff x="1686364" y="202462"/>
            <a:chExt cx="1889705" cy="673575"/>
          </a:xfrm>
        </p:grpSpPr>
        <p:sp>
          <p:nvSpPr>
            <p:cNvPr id="3" name="Freeform 2"/>
            <p:cNvSpPr/>
            <p:nvPr/>
          </p:nvSpPr>
          <p:spPr>
            <a:xfrm>
              <a:off x="1686364" y="202462"/>
              <a:ext cx="361206" cy="518660"/>
            </a:xfrm>
            <a:custGeom>
              <a:avLst/>
              <a:gdLst/>
              <a:ahLst/>
              <a:cxnLst/>
              <a:rect l="0" t="0" r="0" b="0"/>
              <a:pathLst>
                <a:path w="361206" h="518660">
                  <a:moveTo>
                    <a:pt x="236731" y="20807"/>
                  </a:moveTo>
                  <a:lnTo>
                    <a:pt x="178115" y="6153"/>
                  </a:lnTo>
                  <a:lnTo>
                    <a:pt x="116705" y="1015"/>
                  </a:lnTo>
                  <a:lnTo>
                    <a:pt x="58301" y="0"/>
                  </a:lnTo>
                  <a:lnTo>
                    <a:pt x="32257" y="2201"/>
                  </a:lnTo>
                  <a:lnTo>
                    <a:pt x="12883" y="10978"/>
                  </a:lnTo>
                  <a:lnTo>
                    <a:pt x="6781" y="18934"/>
                  </a:lnTo>
                  <a:lnTo>
                    <a:pt x="0" y="40252"/>
                  </a:lnTo>
                  <a:lnTo>
                    <a:pt x="1772" y="72972"/>
                  </a:lnTo>
                  <a:lnTo>
                    <a:pt x="16118" y="126030"/>
                  </a:lnTo>
                  <a:lnTo>
                    <a:pt x="32075" y="179896"/>
                  </a:lnTo>
                  <a:lnTo>
                    <a:pt x="34153" y="217554"/>
                  </a:lnTo>
                  <a:lnTo>
                    <a:pt x="30493" y="240441"/>
                  </a:lnTo>
                  <a:lnTo>
                    <a:pt x="31389" y="245609"/>
                  </a:lnTo>
                  <a:lnTo>
                    <a:pt x="34326" y="246714"/>
                  </a:lnTo>
                  <a:lnTo>
                    <a:pt x="43828" y="241703"/>
                  </a:lnTo>
                  <a:lnTo>
                    <a:pt x="86951" y="212879"/>
                  </a:lnTo>
                  <a:lnTo>
                    <a:pt x="109331" y="208728"/>
                  </a:lnTo>
                  <a:lnTo>
                    <a:pt x="170128" y="211281"/>
                  </a:lnTo>
                  <a:lnTo>
                    <a:pt x="204129" y="219834"/>
                  </a:lnTo>
                  <a:lnTo>
                    <a:pt x="243939" y="243092"/>
                  </a:lnTo>
                  <a:lnTo>
                    <a:pt x="270453" y="260195"/>
                  </a:lnTo>
                  <a:lnTo>
                    <a:pt x="289153" y="271091"/>
                  </a:lnTo>
                  <a:lnTo>
                    <a:pt x="327487" y="316676"/>
                  </a:lnTo>
                  <a:lnTo>
                    <a:pt x="353618" y="366336"/>
                  </a:lnTo>
                  <a:lnTo>
                    <a:pt x="361205" y="421206"/>
                  </a:lnTo>
                  <a:lnTo>
                    <a:pt x="359904" y="447937"/>
                  </a:lnTo>
                  <a:lnTo>
                    <a:pt x="351526" y="471515"/>
                  </a:lnTo>
                  <a:lnTo>
                    <a:pt x="336884" y="490574"/>
                  </a:lnTo>
                  <a:lnTo>
                    <a:pt x="317509" y="505673"/>
                  </a:lnTo>
                  <a:lnTo>
                    <a:pt x="293299" y="516283"/>
                  </a:lnTo>
                  <a:lnTo>
                    <a:pt x="270062" y="518659"/>
                  </a:lnTo>
                  <a:lnTo>
                    <a:pt x="208668" y="514874"/>
                  </a:lnTo>
                  <a:lnTo>
                    <a:pt x="175774" y="506189"/>
                  </a:lnTo>
                  <a:lnTo>
                    <a:pt x="131446" y="4840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65251" y="707580"/>
              <a:ext cx="50313" cy="168457"/>
            </a:xfrm>
            <a:custGeom>
              <a:avLst/>
              <a:gdLst/>
              <a:ahLst/>
              <a:cxnLst/>
              <a:rect l="0" t="0" r="0" b="0"/>
              <a:pathLst>
                <a:path w="50313" h="168457">
                  <a:moveTo>
                    <a:pt x="21057" y="0"/>
                  </a:moveTo>
                  <a:lnTo>
                    <a:pt x="44776" y="43963"/>
                  </a:lnTo>
                  <a:lnTo>
                    <a:pt x="50312" y="79837"/>
                  </a:lnTo>
                  <a:lnTo>
                    <a:pt x="43776" y="125475"/>
                  </a:lnTo>
                  <a:lnTo>
                    <a:pt x="37783" y="147014"/>
                  </a:lnTo>
                  <a:lnTo>
                    <a:pt x="32208" y="15416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07406" y="244326"/>
              <a:ext cx="286933" cy="442198"/>
            </a:xfrm>
            <a:custGeom>
              <a:avLst/>
              <a:gdLst/>
              <a:ahLst/>
              <a:cxnLst/>
              <a:rect l="0" t="0" r="0" b="0"/>
              <a:pathLst>
                <a:path w="286933" h="442198">
                  <a:moveTo>
                    <a:pt x="0" y="0"/>
                  </a:moveTo>
                  <a:lnTo>
                    <a:pt x="58617" y="0"/>
                  </a:lnTo>
                  <a:lnTo>
                    <a:pt x="118857" y="1170"/>
                  </a:lnTo>
                  <a:lnTo>
                    <a:pt x="170097" y="8334"/>
                  </a:lnTo>
                  <a:lnTo>
                    <a:pt x="224932" y="10095"/>
                  </a:lnTo>
                  <a:lnTo>
                    <a:pt x="266818" y="10400"/>
                  </a:lnTo>
                  <a:lnTo>
                    <a:pt x="276145" y="15123"/>
                  </a:lnTo>
                  <a:lnTo>
                    <a:pt x="282363" y="22950"/>
                  </a:lnTo>
                  <a:lnTo>
                    <a:pt x="286508" y="32848"/>
                  </a:lnTo>
                  <a:lnTo>
                    <a:pt x="286932" y="42956"/>
                  </a:lnTo>
                  <a:lnTo>
                    <a:pt x="270351" y="100457"/>
                  </a:lnTo>
                  <a:lnTo>
                    <a:pt x="247812" y="154851"/>
                  </a:lnTo>
                  <a:lnTo>
                    <a:pt x="220830" y="210656"/>
                  </a:lnTo>
                  <a:lnTo>
                    <a:pt x="192970" y="266739"/>
                  </a:lnTo>
                  <a:lnTo>
                    <a:pt x="161040" y="325462"/>
                  </a:lnTo>
                  <a:lnTo>
                    <a:pt x="139620" y="378905"/>
                  </a:lnTo>
                  <a:lnTo>
                    <a:pt x="105285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70782" y="226236"/>
              <a:ext cx="357848" cy="508575"/>
            </a:xfrm>
            <a:custGeom>
              <a:avLst/>
              <a:gdLst/>
              <a:ahLst/>
              <a:cxnLst/>
              <a:rect l="0" t="0" r="0" b="0"/>
              <a:pathLst>
                <a:path w="357848" h="508575">
                  <a:moveTo>
                    <a:pt x="63049" y="28619"/>
                  </a:moveTo>
                  <a:lnTo>
                    <a:pt x="46238" y="47770"/>
                  </a:lnTo>
                  <a:lnTo>
                    <a:pt x="19140" y="101836"/>
                  </a:lnTo>
                  <a:lnTo>
                    <a:pt x="13889" y="106676"/>
                  </a:lnTo>
                  <a:lnTo>
                    <a:pt x="8049" y="107563"/>
                  </a:lnTo>
                  <a:lnTo>
                    <a:pt x="1816" y="105815"/>
                  </a:lnTo>
                  <a:lnTo>
                    <a:pt x="0" y="101140"/>
                  </a:lnTo>
                  <a:lnTo>
                    <a:pt x="4222" y="86587"/>
                  </a:lnTo>
                  <a:lnTo>
                    <a:pt x="27166" y="42582"/>
                  </a:lnTo>
                  <a:lnTo>
                    <a:pt x="54367" y="17808"/>
                  </a:lnTo>
                  <a:lnTo>
                    <a:pt x="74398" y="7047"/>
                  </a:lnTo>
                  <a:lnTo>
                    <a:pt x="110996" y="0"/>
                  </a:lnTo>
                  <a:lnTo>
                    <a:pt x="134661" y="4591"/>
                  </a:lnTo>
                  <a:lnTo>
                    <a:pt x="164596" y="20330"/>
                  </a:lnTo>
                  <a:lnTo>
                    <a:pt x="210172" y="61886"/>
                  </a:lnTo>
                  <a:lnTo>
                    <a:pt x="232723" y="93458"/>
                  </a:lnTo>
                  <a:lnTo>
                    <a:pt x="251416" y="145455"/>
                  </a:lnTo>
                  <a:lnTo>
                    <a:pt x="266374" y="206376"/>
                  </a:lnTo>
                  <a:lnTo>
                    <a:pt x="264952" y="267499"/>
                  </a:lnTo>
                  <a:lnTo>
                    <a:pt x="260339" y="328446"/>
                  </a:lnTo>
                  <a:lnTo>
                    <a:pt x="248509" y="380562"/>
                  </a:lnTo>
                  <a:lnTo>
                    <a:pt x="219981" y="438437"/>
                  </a:lnTo>
                  <a:lnTo>
                    <a:pt x="192704" y="475598"/>
                  </a:lnTo>
                  <a:lnTo>
                    <a:pt x="160607" y="498229"/>
                  </a:lnTo>
                  <a:lnTo>
                    <a:pt x="121461" y="508574"/>
                  </a:lnTo>
                  <a:lnTo>
                    <a:pt x="97199" y="504755"/>
                  </a:lnTo>
                  <a:lnTo>
                    <a:pt x="66928" y="489451"/>
                  </a:lnTo>
                  <a:lnTo>
                    <a:pt x="51905" y="475588"/>
                  </a:lnTo>
                  <a:lnTo>
                    <a:pt x="41329" y="457729"/>
                  </a:lnTo>
                  <a:lnTo>
                    <a:pt x="34387" y="422355"/>
                  </a:lnTo>
                  <a:lnTo>
                    <a:pt x="37919" y="387827"/>
                  </a:lnTo>
                  <a:lnTo>
                    <a:pt x="49540" y="369201"/>
                  </a:lnTo>
                  <a:lnTo>
                    <a:pt x="57553" y="360959"/>
                  </a:lnTo>
                  <a:lnTo>
                    <a:pt x="78934" y="351800"/>
                  </a:lnTo>
                  <a:lnTo>
                    <a:pt x="102864" y="348900"/>
                  </a:lnTo>
                  <a:lnTo>
                    <a:pt x="125198" y="351510"/>
                  </a:lnTo>
                  <a:lnTo>
                    <a:pt x="181847" y="377448"/>
                  </a:lnTo>
                  <a:lnTo>
                    <a:pt x="241040" y="402932"/>
                  </a:lnTo>
                  <a:lnTo>
                    <a:pt x="287071" y="414816"/>
                  </a:lnTo>
                  <a:lnTo>
                    <a:pt x="300134" y="415935"/>
                  </a:lnTo>
                  <a:lnTo>
                    <a:pt x="320889" y="410940"/>
                  </a:lnTo>
                  <a:lnTo>
                    <a:pt x="357847" y="397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99005" y="209608"/>
              <a:ext cx="277064" cy="550616"/>
            </a:xfrm>
            <a:custGeom>
              <a:avLst/>
              <a:gdLst/>
              <a:ahLst/>
              <a:cxnLst/>
              <a:rect l="0" t="0" r="0" b="0"/>
              <a:pathLst>
                <a:path w="277064" h="550616">
                  <a:moveTo>
                    <a:pt x="256008" y="161060"/>
                  </a:moveTo>
                  <a:lnTo>
                    <a:pt x="256008" y="102444"/>
                  </a:lnTo>
                  <a:lnTo>
                    <a:pt x="249769" y="81976"/>
                  </a:lnTo>
                  <a:lnTo>
                    <a:pt x="226699" y="44183"/>
                  </a:lnTo>
                  <a:lnTo>
                    <a:pt x="195331" y="18935"/>
                  </a:lnTo>
                  <a:lnTo>
                    <a:pt x="161990" y="2226"/>
                  </a:lnTo>
                  <a:lnTo>
                    <a:pt x="140523" y="0"/>
                  </a:lnTo>
                  <a:lnTo>
                    <a:pt x="118113" y="4080"/>
                  </a:lnTo>
                  <a:lnTo>
                    <a:pt x="92556" y="13693"/>
                  </a:lnTo>
                  <a:lnTo>
                    <a:pt x="71838" y="28883"/>
                  </a:lnTo>
                  <a:lnTo>
                    <a:pt x="47021" y="60286"/>
                  </a:lnTo>
                  <a:lnTo>
                    <a:pt x="17674" y="112818"/>
                  </a:lnTo>
                  <a:lnTo>
                    <a:pt x="1986" y="148716"/>
                  </a:lnTo>
                  <a:lnTo>
                    <a:pt x="0" y="173901"/>
                  </a:lnTo>
                  <a:lnTo>
                    <a:pt x="8256" y="222609"/>
                  </a:lnTo>
                  <a:lnTo>
                    <a:pt x="20724" y="241448"/>
                  </a:lnTo>
                  <a:lnTo>
                    <a:pt x="28962" y="249747"/>
                  </a:lnTo>
                  <a:lnTo>
                    <a:pt x="50593" y="258968"/>
                  </a:lnTo>
                  <a:lnTo>
                    <a:pt x="108197" y="264888"/>
                  </a:lnTo>
                  <a:lnTo>
                    <a:pt x="135332" y="259459"/>
                  </a:lnTo>
                  <a:lnTo>
                    <a:pt x="191026" y="236409"/>
                  </a:lnTo>
                  <a:lnTo>
                    <a:pt x="230741" y="197066"/>
                  </a:lnTo>
                  <a:lnTo>
                    <a:pt x="264429" y="139467"/>
                  </a:lnTo>
                  <a:lnTo>
                    <a:pt x="268640" y="137306"/>
                  </a:lnTo>
                  <a:lnTo>
                    <a:pt x="271449" y="140545"/>
                  </a:lnTo>
                  <a:lnTo>
                    <a:pt x="275955" y="179365"/>
                  </a:lnTo>
                  <a:lnTo>
                    <a:pt x="276845" y="240499"/>
                  </a:lnTo>
                  <a:lnTo>
                    <a:pt x="276999" y="291572"/>
                  </a:lnTo>
                  <a:lnTo>
                    <a:pt x="277045" y="344920"/>
                  </a:lnTo>
                  <a:lnTo>
                    <a:pt x="277059" y="403491"/>
                  </a:lnTo>
                  <a:lnTo>
                    <a:pt x="277063" y="457240"/>
                  </a:lnTo>
                  <a:lnTo>
                    <a:pt x="273945" y="514796"/>
                  </a:lnTo>
                  <a:lnTo>
                    <a:pt x="266536" y="5506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103223" y="255184"/>
            <a:ext cx="2006461" cy="579068"/>
            <a:chOff x="7103223" y="255184"/>
            <a:chExt cx="2006461" cy="579068"/>
          </a:xfrm>
        </p:grpSpPr>
        <p:sp>
          <p:nvSpPr>
            <p:cNvPr id="9" name="Freeform 8"/>
            <p:cNvSpPr/>
            <p:nvPr/>
          </p:nvSpPr>
          <p:spPr>
            <a:xfrm>
              <a:off x="7103223" y="286769"/>
              <a:ext cx="302671" cy="464990"/>
            </a:xfrm>
            <a:custGeom>
              <a:avLst/>
              <a:gdLst/>
              <a:ahLst/>
              <a:cxnLst/>
              <a:rect l="0" t="0" r="0" b="0"/>
              <a:pathLst>
                <a:path w="302671" h="464990">
                  <a:moveTo>
                    <a:pt x="221123" y="0"/>
                  </a:moveTo>
                  <a:lnTo>
                    <a:pt x="166079" y="17959"/>
                  </a:lnTo>
                  <a:lnTo>
                    <a:pt x="129295" y="25858"/>
                  </a:lnTo>
                  <a:lnTo>
                    <a:pt x="68520" y="21921"/>
                  </a:lnTo>
                  <a:lnTo>
                    <a:pt x="23304" y="16332"/>
                  </a:lnTo>
                  <a:lnTo>
                    <a:pt x="6082" y="23247"/>
                  </a:lnTo>
                  <a:lnTo>
                    <a:pt x="1723" y="29536"/>
                  </a:lnTo>
                  <a:lnTo>
                    <a:pt x="0" y="45883"/>
                  </a:lnTo>
                  <a:lnTo>
                    <a:pt x="14677" y="105616"/>
                  </a:lnTo>
                  <a:lnTo>
                    <a:pt x="28572" y="161091"/>
                  </a:lnTo>
                  <a:lnTo>
                    <a:pt x="29585" y="174075"/>
                  </a:lnTo>
                  <a:lnTo>
                    <a:pt x="32600" y="180391"/>
                  </a:lnTo>
                  <a:lnTo>
                    <a:pt x="36949" y="182262"/>
                  </a:lnTo>
                  <a:lnTo>
                    <a:pt x="95710" y="164522"/>
                  </a:lnTo>
                  <a:lnTo>
                    <a:pt x="132231" y="159882"/>
                  </a:lnTo>
                  <a:lnTo>
                    <a:pt x="155879" y="165035"/>
                  </a:lnTo>
                  <a:lnTo>
                    <a:pt x="217822" y="192333"/>
                  </a:lnTo>
                  <a:lnTo>
                    <a:pt x="270063" y="238811"/>
                  </a:lnTo>
                  <a:lnTo>
                    <a:pt x="289889" y="275160"/>
                  </a:lnTo>
                  <a:lnTo>
                    <a:pt x="300250" y="306917"/>
                  </a:lnTo>
                  <a:lnTo>
                    <a:pt x="302670" y="344273"/>
                  </a:lnTo>
                  <a:lnTo>
                    <a:pt x="290498" y="399666"/>
                  </a:lnTo>
                  <a:lnTo>
                    <a:pt x="274954" y="425956"/>
                  </a:lnTo>
                  <a:lnTo>
                    <a:pt x="259087" y="438098"/>
                  </a:lnTo>
                  <a:lnTo>
                    <a:pt x="220303" y="461015"/>
                  </a:lnTo>
                  <a:lnTo>
                    <a:pt x="196582" y="464989"/>
                  </a:lnTo>
                  <a:lnTo>
                    <a:pt x="143226" y="458008"/>
                  </a:lnTo>
                  <a:lnTo>
                    <a:pt x="85087" y="433635"/>
                  </a:lnTo>
                  <a:lnTo>
                    <a:pt x="52667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607904" y="723377"/>
              <a:ext cx="63803" cy="60590"/>
            </a:xfrm>
            <a:custGeom>
              <a:avLst/>
              <a:gdLst/>
              <a:ahLst/>
              <a:cxnLst/>
              <a:rect l="0" t="0" r="0" b="0"/>
              <a:pathLst>
                <a:path w="63803" h="60590">
                  <a:moveTo>
                    <a:pt x="42825" y="5589"/>
                  </a:moveTo>
                  <a:lnTo>
                    <a:pt x="26057" y="0"/>
                  </a:lnTo>
                  <a:lnTo>
                    <a:pt x="18779" y="1863"/>
                  </a:lnTo>
                  <a:lnTo>
                    <a:pt x="4453" y="13292"/>
                  </a:lnTo>
                  <a:lnTo>
                    <a:pt x="865" y="21253"/>
                  </a:lnTo>
                  <a:lnTo>
                    <a:pt x="0" y="39457"/>
                  </a:lnTo>
                  <a:lnTo>
                    <a:pt x="3747" y="46885"/>
                  </a:lnTo>
                  <a:lnTo>
                    <a:pt x="17269" y="58258"/>
                  </a:lnTo>
                  <a:lnTo>
                    <a:pt x="25788" y="60589"/>
                  </a:lnTo>
                  <a:lnTo>
                    <a:pt x="44611" y="60059"/>
                  </a:lnTo>
                  <a:lnTo>
                    <a:pt x="52205" y="55941"/>
                  </a:lnTo>
                  <a:lnTo>
                    <a:pt x="63762" y="42006"/>
                  </a:lnTo>
                  <a:lnTo>
                    <a:pt x="63802" y="38056"/>
                  </a:lnTo>
                  <a:lnTo>
                    <a:pt x="60320" y="36592"/>
                  </a:lnTo>
                  <a:lnTo>
                    <a:pt x="54488" y="36787"/>
                  </a:lnTo>
                  <a:lnTo>
                    <a:pt x="49431" y="40425"/>
                  </a:lnTo>
                  <a:lnTo>
                    <a:pt x="40692" y="53827"/>
                  </a:lnTo>
                  <a:lnTo>
                    <a:pt x="40233" y="56465"/>
                  </a:lnTo>
                  <a:lnTo>
                    <a:pt x="42267" y="55884"/>
                  </a:lnTo>
                  <a:lnTo>
                    <a:pt x="45963" y="53157"/>
                  </a:lnTo>
                  <a:lnTo>
                    <a:pt x="47256" y="47830"/>
                  </a:lnTo>
                  <a:lnTo>
                    <a:pt x="45574" y="32552"/>
                  </a:lnTo>
                  <a:lnTo>
                    <a:pt x="42318" y="27074"/>
                  </a:lnTo>
                  <a:lnTo>
                    <a:pt x="37808" y="23422"/>
                  </a:lnTo>
                  <a:lnTo>
                    <a:pt x="21769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934999" y="265712"/>
              <a:ext cx="302618" cy="505369"/>
            </a:xfrm>
            <a:custGeom>
              <a:avLst/>
              <a:gdLst/>
              <a:ahLst/>
              <a:cxnLst/>
              <a:rect l="0" t="0" r="0" b="0"/>
              <a:pathLst>
                <a:path w="302618" h="505369">
                  <a:moveTo>
                    <a:pt x="0" y="0"/>
                  </a:moveTo>
                  <a:lnTo>
                    <a:pt x="33621" y="14472"/>
                  </a:lnTo>
                  <a:lnTo>
                    <a:pt x="88443" y="19757"/>
                  </a:lnTo>
                  <a:lnTo>
                    <a:pt x="138119" y="20672"/>
                  </a:lnTo>
                  <a:lnTo>
                    <a:pt x="186764" y="20943"/>
                  </a:lnTo>
                  <a:lnTo>
                    <a:pt x="239533" y="26624"/>
                  </a:lnTo>
                  <a:lnTo>
                    <a:pt x="282581" y="25710"/>
                  </a:lnTo>
                  <a:lnTo>
                    <a:pt x="299507" y="33264"/>
                  </a:lnTo>
                  <a:lnTo>
                    <a:pt x="302617" y="40893"/>
                  </a:lnTo>
                  <a:lnTo>
                    <a:pt x="299833" y="61849"/>
                  </a:lnTo>
                  <a:lnTo>
                    <a:pt x="280888" y="115640"/>
                  </a:lnTo>
                  <a:lnTo>
                    <a:pt x="265329" y="153587"/>
                  </a:lnTo>
                  <a:lnTo>
                    <a:pt x="249592" y="207633"/>
                  </a:lnTo>
                  <a:lnTo>
                    <a:pt x="226814" y="268915"/>
                  </a:lnTo>
                  <a:lnTo>
                    <a:pt x="207844" y="318845"/>
                  </a:lnTo>
                  <a:lnTo>
                    <a:pt x="187241" y="378230"/>
                  </a:lnTo>
                  <a:lnTo>
                    <a:pt x="161354" y="440706"/>
                  </a:lnTo>
                  <a:lnTo>
                    <a:pt x="139280" y="480897"/>
                  </a:lnTo>
                  <a:lnTo>
                    <a:pt x="126342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411225" y="255184"/>
              <a:ext cx="355526" cy="529415"/>
            </a:xfrm>
            <a:custGeom>
              <a:avLst/>
              <a:gdLst/>
              <a:ahLst/>
              <a:cxnLst/>
              <a:rect l="0" t="0" r="0" b="0"/>
              <a:pathLst>
                <a:path w="355526" h="529415">
                  <a:moveTo>
                    <a:pt x="71256" y="0"/>
                  </a:moveTo>
                  <a:lnTo>
                    <a:pt x="60078" y="16768"/>
                  </a:lnTo>
                  <a:lnTo>
                    <a:pt x="50980" y="68346"/>
                  </a:lnTo>
                  <a:lnTo>
                    <a:pt x="35802" y="125637"/>
                  </a:lnTo>
                  <a:lnTo>
                    <a:pt x="32412" y="128212"/>
                  </a:lnTo>
                  <a:lnTo>
                    <a:pt x="28982" y="125249"/>
                  </a:lnTo>
                  <a:lnTo>
                    <a:pt x="25525" y="118594"/>
                  </a:lnTo>
                  <a:lnTo>
                    <a:pt x="24805" y="101841"/>
                  </a:lnTo>
                  <a:lnTo>
                    <a:pt x="33875" y="56902"/>
                  </a:lnTo>
                  <a:lnTo>
                    <a:pt x="46453" y="36598"/>
                  </a:lnTo>
                  <a:lnTo>
                    <a:pt x="54721" y="27908"/>
                  </a:lnTo>
                  <a:lnTo>
                    <a:pt x="63742" y="23285"/>
                  </a:lnTo>
                  <a:lnTo>
                    <a:pt x="83124" y="21267"/>
                  </a:lnTo>
                  <a:lnTo>
                    <a:pt x="113767" y="26708"/>
                  </a:lnTo>
                  <a:lnTo>
                    <a:pt x="139484" y="41319"/>
                  </a:lnTo>
                  <a:lnTo>
                    <a:pt x="161922" y="60466"/>
                  </a:lnTo>
                  <a:lnTo>
                    <a:pt x="189189" y="117768"/>
                  </a:lnTo>
                  <a:lnTo>
                    <a:pt x="209975" y="166762"/>
                  </a:lnTo>
                  <a:lnTo>
                    <a:pt x="216940" y="227046"/>
                  </a:lnTo>
                  <a:lnTo>
                    <a:pt x="215197" y="289040"/>
                  </a:lnTo>
                  <a:lnTo>
                    <a:pt x="203934" y="346953"/>
                  </a:lnTo>
                  <a:lnTo>
                    <a:pt x="193886" y="397469"/>
                  </a:lnTo>
                  <a:lnTo>
                    <a:pt x="171606" y="457365"/>
                  </a:lnTo>
                  <a:lnTo>
                    <a:pt x="150382" y="491925"/>
                  </a:lnTo>
                  <a:lnTo>
                    <a:pt x="122387" y="516333"/>
                  </a:lnTo>
                  <a:lnTo>
                    <a:pt x="102170" y="527009"/>
                  </a:lnTo>
                  <a:lnTo>
                    <a:pt x="81486" y="529414"/>
                  </a:lnTo>
                  <a:lnTo>
                    <a:pt x="60595" y="525414"/>
                  </a:lnTo>
                  <a:lnTo>
                    <a:pt x="39611" y="515837"/>
                  </a:lnTo>
                  <a:lnTo>
                    <a:pt x="24826" y="500662"/>
                  </a:lnTo>
                  <a:lnTo>
                    <a:pt x="5803" y="462324"/>
                  </a:lnTo>
                  <a:lnTo>
                    <a:pt x="0" y="425804"/>
                  </a:lnTo>
                  <a:lnTo>
                    <a:pt x="4882" y="405275"/>
                  </a:lnTo>
                  <a:lnTo>
                    <a:pt x="16020" y="388353"/>
                  </a:lnTo>
                  <a:lnTo>
                    <a:pt x="42021" y="366841"/>
                  </a:lnTo>
                  <a:lnTo>
                    <a:pt x="61773" y="356843"/>
                  </a:lnTo>
                  <a:lnTo>
                    <a:pt x="82250" y="354739"/>
                  </a:lnTo>
                  <a:lnTo>
                    <a:pt x="142893" y="367119"/>
                  </a:lnTo>
                  <a:lnTo>
                    <a:pt x="197884" y="387549"/>
                  </a:lnTo>
                  <a:lnTo>
                    <a:pt x="253807" y="403196"/>
                  </a:lnTo>
                  <a:lnTo>
                    <a:pt x="302677" y="415212"/>
                  </a:lnTo>
                  <a:lnTo>
                    <a:pt x="355525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853984" y="262580"/>
              <a:ext cx="255700" cy="571672"/>
            </a:xfrm>
            <a:custGeom>
              <a:avLst/>
              <a:gdLst/>
              <a:ahLst/>
              <a:cxnLst/>
              <a:rect l="0" t="0" r="0" b="0"/>
              <a:pathLst>
                <a:path w="255700" h="571672">
                  <a:moveTo>
                    <a:pt x="249678" y="161060"/>
                  </a:moveTo>
                  <a:lnTo>
                    <a:pt x="247339" y="127438"/>
                  </a:lnTo>
                  <a:lnTo>
                    <a:pt x="232868" y="91566"/>
                  </a:lnTo>
                  <a:lnTo>
                    <a:pt x="192114" y="35179"/>
                  </a:lnTo>
                  <a:lnTo>
                    <a:pt x="162822" y="12498"/>
                  </a:lnTo>
                  <a:lnTo>
                    <a:pt x="138156" y="2225"/>
                  </a:lnTo>
                  <a:lnTo>
                    <a:pt x="114715" y="0"/>
                  </a:lnTo>
                  <a:lnTo>
                    <a:pt x="92599" y="4080"/>
                  </a:lnTo>
                  <a:lnTo>
                    <a:pt x="71071" y="13692"/>
                  </a:lnTo>
                  <a:lnTo>
                    <a:pt x="44810" y="37847"/>
                  </a:lnTo>
                  <a:lnTo>
                    <a:pt x="10931" y="87772"/>
                  </a:lnTo>
                  <a:lnTo>
                    <a:pt x="3189" y="109770"/>
                  </a:lnTo>
                  <a:lnTo>
                    <a:pt x="0" y="148463"/>
                  </a:lnTo>
                  <a:lnTo>
                    <a:pt x="7113" y="189563"/>
                  </a:lnTo>
                  <a:lnTo>
                    <a:pt x="23519" y="229037"/>
                  </a:lnTo>
                  <a:lnTo>
                    <a:pt x="36470" y="248204"/>
                  </a:lnTo>
                  <a:lnTo>
                    <a:pt x="56263" y="261402"/>
                  </a:lnTo>
                  <a:lnTo>
                    <a:pt x="81827" y="269997"/>
                  </a:lnTo>
                  <a:lnTo>
                    <a:pt x="126765" y="273666"/>
                  </a:lnTo>
                  <a:lnTo>
                    <a:pt x="163346" y="266694"/>
                  </a:lnTo>
                  <a:lnTo>
                    <a:pt x="185572" y="256362"/>
                  </a:lnTo>
                  <a:lnTo>
                    <a:pt x="200910" y="240851"/>
                  </a:lnTo>
                  <a:lnTo>
                    <a:pt x="236371" y="181727"/>
                  </a:lnTo>
                  <a:lnTo>
                    <a:pt x="240806" y="171329"/>
                  </a:lnTo>
                  <a:lnTo>
                    <a:pt x="243764" y="169076"/>
                  </a:lnTo>
                  <a:lnTo>
                    <a:pt x="245735" y="172253"/>
                  </a:lnTo>
                  <a:lnTo>
                    <a:pt x="249159" y="224752"/>
                  </a:lnTo>
                  <a:lnTo>
                    <a:pt x="250694" y="272088"/>
                  </a:lnTo>
                  <a:lnTo>
                    <a:pt x="255699" y="323159"/>
                  </a:lnTo>
                  <a:lnTo>
                    <a:pt x="251982" y="375336"/>
                  </a:lnTo>
                  <a:lnTo>
                    <a:pt x="250361" y="426670"/>
                  </a:lnTo>
                  <a:lnTo>
                    <a:pt x="249813" y="486531"/>
                  </a:lnTo>
                  <a:lnTo>
                    <a:pt x="249705" y="543415"/>
                  </a:lnTo>
                  <a:lnTo>
                    <a:pt x="249678" y="5716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4379" y="227756"/>
            <a:ext cx="702129" cy="502626"/>
            <a:chOff x="224379" y="227756"/>
            <a:chExt cx="702129" cy="502626"/>
          </a:xfrm>
        </p:grpSpPr>
        <p:sp>
          <p:nvSpPr>
            <p:cNvPr id="15" name="Freeform 14"/>
            <p:cNvSpPr/>
            <p:nvPr/>
          </p:nvSpPr>
          <p:spPr>
            <a:xfrm>
              <a:off x="224379" y="227756"/>
              <a:ext cx="284346" cy="502626"/>
            </a:xfrm>
            <a:custGeom>
              <a:avLst/>
              <a:gdLst/>
              <a:ahLst/>
              <a:cxnLst/>
              <a:rect l="0" t="0" r="0" b="0"/>
              <a:pathLst>
                <a:path w="284346" h="502626">
                  <a:moveTo>
                    <a:pt x="196760" y="67041"/>
                  </a:moveTo>
                  <a:lnTo>
                    <a:pt x="150979" y="19166"/>
                  </a:lnTo>
                  <a:lnTo>
                    <a:pt x="111808" y="1303"/>
                  </a:lnTo>
                  <a:lnTo>
                    <a:pt x="91153" y="0"/>
                  </a:lnTo>
                  <a:lnTo>
                    <a:pt x="70275" y="4490"/>
                  </a:lnTo>
                  <a:lnTo>
                    <a:pt x="49298" y="14284"/>
                  </a:lnTo>
                  <a:lnTo>
                    <a:pt x="34515" y="29556"/>
                  </a:lnTo>
                  <a:lnTo>
                    <a:pt x="7793" y="88505"/>
                  </a:lnTo>
                  <a:lnTo>
                    <a:pt x="0" y="122924"/>
                  </a:lnTo>
                  <a:lnTo>
                    <a:pt x="811" y="159638"/>
                  </a:lnTo>
                  <a:lnTo>
                    <a:pt x="6726" y="180725"/>
                  </a:lnTo>
                  <a:lnTo>
                    <a:pt x="29588" y="213326"/>
                  </a:lnTo>
                  <a:lnTo>
                    <a:pt x="36179" y="220717"/>
                  </a:lnTo>
                  <a:lnTo>
                    <a:pt x="55981" y="228928"/>
                  </a:lnTo>
                  <a:lnTo>
                    <a:pt x="79210" y="231408"/>
                  </a:lnTo>
                  <a:lnTo>
                    <a:pt x="138950" y="226048"/>
                  </a:lnTo>
                  <a:lnTo>
                    <a:pt x="174172" y="230878"/>
                  </a:lnTo>
                  <a:lnTo>
                    <a:pt x="201246" y="245307"/>
                  </a:lnTo>
                  <a:lnTo>
                    <a:pt x="224086" y="264400"/>
                  </a:lnTo>
                  <a:lnTo>
                    <a:pt x="259833" y="321683"/>
                  </a:lnTo>
                  <a:lnTo>
                    <a:pt x="282399" y="370675"/>
                  </a:lnTo>
                  <a:lnTo>
                    <a:pt x="284345" y="395792"/>
                  </a:lnTo>
                  <a:lnTo>
                    <a:pt x="276062" y="444455"/>
                  </a:lnTo>
                  <a:lnTo>
                    <a:pt x="260941" y="471586"/>
                  </a:lnTo>
                  <a:lnTo>
                    <a:pt x="245173" y="483925"/>
                  </a:lnTo>
                  <a:lnTo>
                    <a:pt x="206453" y="501379"/>
                  </a:lnTo>
                  <a:lnTo>
                    <a:pt x="182741" y="502625"/>
                  </a:lnTo>
                  <a:lnTo>
                    <a:pt x="158944" y="498110"/>
                  </a:lnTo>
                  <a:lnTo>
                    <a:pt x="132393" y="482414"/>
                  </a:lnTo>
                  <a:lnTo>
                    <a:pt x="91475" y="446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7014" y="242155"/>
              <a:ext cx="193152" cy="473783"/>
            </a:xfrm>
            <a:custGeom>
              <a:avLst/>
              <a:gdLst/>
              <a:ahLst/>
              <a:cxnLst/>
              <a:rect l="0" t="0" r="0" b="0"/>
              <a:pathLst>
                <a:path w="193152" h="473783">
                  <a:moveTo>
                    <a:pt x="77338" y="473782"/>
                  </a:moveTo>
                  <a:lnTo>
                    <a:pt x="69005" y="436304"/>
                  </a:lnTo>
                  <a:lnTo>
                    <a:pt x="58693" y="377297"/>
                  </a:lnTo>
                  <a:lnTo>
                    <a:pt x="48937" y="329641"/>
                  </a:lnTo>
                  <a:lnTo>
                    <a:pt x="38637" y="272756"/>
                  </a:lnTo>
                  <a:lnTo>
                    <a:pt x="29346" y="219507"/>
                  </a:lnTo>
                  <a:lnTo>
                    <a:pt x="22494" y="162119"/>
                  </a:lnTo>
                  <a:lnTo>
                    <a:pt x="6858" y="105837"/>
                  </a:lnTo>
                  <a:lnTo>
                    <a:pt x="0" y="84473"/>
                  </a:lnTo>
                  <a:lnTo>
                    <a:pt x="1213" y="75033"/>
                  </a:lnTo>
                  <a:lnTo>
                    <a:pt x="11919" y="58304"/>
                  </a:lnTo>
                  <a:lnTo>
                    <a:pt x="34615" y="46190"/>
                  </a:lnTo>
                  <a:lnTo>
                    <a:pt x="91255" y="28881"/>
                  </a:lnTo>
                  <a:lnTo>
                    <a:pt x="146334" y="8131"/>
                  </a:lnTo>
                  <a:lnTo>
                    <a:pt x="1931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42238" y="452725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8782" y="14654"/>
                  </a:lnTo>
                  <a:lnTo>
                    <a:pt x="32185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15979" y="35796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915979" y="62118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15813" y="2326798"/>
            <a:ext cx="760224" cy="534464"/>
            <a:chOff x="115813" y="2326798"/>
            <a:chExt cx="760224" cy="534464"/>
          </a:xfrm>
        </p:grpSpPr>
        <p:sp>
          <p:nvSpPr>
            <p:cNvPr id="21" name="Freeform 20"/>
            <p:cNvSpPr/>
            <p:nvPr/>
          </p:nvSpPr>
          <p:spPr>
            <a:xfrm>
              <a:off x="120790" y="2421554"/>
              <a:ext cx="268765" cy="439708"/>
            </a:xfrm>
            <a:custGeom>
              <a:avLst/>
              <a:gdLst/>
              <a:ahLst/>
              <a:cxnLst/>
              <a:rect l="0" t="0" r="0" b="0"/>
              <a:pathLst>
                <a:path w="268765" h="439708">
                  <a:moveTo>
                    <a:pt x="26608" y="0"/>
                  </a:moveTo>
                  <a:lnTo>
                    <a:pt x="19373" y="27556"/>
                  </a:lnTo>
                  <a:lnTo>
                    <a:pt x="16730" y="83779"/>
                  </a:lnTo>
                  <a:lnTo>
                    <a:pt x="16208" y="140291"/>
                  </a:lnTo>
                  <a:lnTo>
                    <a:pt x="16118" y="188057"/>
                  </a:lnTo>
                  <a:lnTo>
                    <a:pt x="10502" y="244844"/>
                  </a:lnTo>
                  <a:lnTo>
                    <a:pt x="7018" y="300534"/>
                  </a:lnTo>
                  <a:lnTo>
                    <a:pt x="5841" y="363348"/>
                  </a:lnTo>
                  <a:lnTo>
                    <a:pt x="2489" y="417696"/>
                  </a:lnTo>
                  <a:lnTo>
                    <a:pt x="0" y="429373"/>
                  </a:lnTo>
                  <a:lnTo>
                    <a:pt x="1851" y="435987"/>
                  </a:lnTo>
                  <a:lnTo>
                    <a:pt x="6594" y="439227"/>
                  </a:lnTo>
                  <a:lnTo>
                    <a:pt x="22392" y="439707"/>
                  </a:lnTo>
                  <a:lnTo>
                    <a:pt x="73782" y="433603"/>
                  </a:lnTo>
                  <a:lnTo>
                    <a:pt x="122864" y="432242"/>
                  </a:lnTo>
                  <a:lnTo>
                    <a:pt x="174452" y="428719"/>
                  </a:lnTo>
                  <a:lnTo>
                    <a:pt x="223662" y="423386"/>
                  </a:lnTo>
                  <a:lnTo>
                    <a:pt x="268764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5813" y="2621595"/>
              <a:ext cx="189514" cy="21059"/>
            </a:xfrm>
            <a:custGeom>
              <a:avLst/>
              <a:gdLst/>
              <a:ahLst/>
              <a:cxnLst/>
              <a:rect l="0" t="0" r="0" b="0"/>
              <a:pathLst>
                <a:path w="189514" h="21059">
                  <a:moveTo>
                    <a:pt x="189513" y="0"/>
                  </a:moveTo>
                  <a:lnTo>
                    <a:pt x="130896" y="0"/>
                  </a:lnTo>
                  <a:lnTo>
                    <a:pt x="71180" y="8334"/>
                  </a:lnTo>
                  <a:lnTo>
                    <a:pt x="10062" y="1867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6870" y="2389969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73010" y="0"/>
                  </a:lnTo>
                  <a:lnTo>
                    <a:pt x="118836" y="7235"/>
                  </a:lnTo>
                  <a:lnTo>
                    <a:pt x="63075" y="987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6146" y="2326798"/>
              <a:ext cx="262963" cy="526782"/>
            </a:xfrm>
            <a:custGeom>
              <a:avLst/>
              <a:gdLst/>
              <a:ahLst/>
              <a:cxnLst/>
              <a:rect l="0" t="0" r="0" b="0"/>
              <a:pathLst>
                <a:path w="262963" h="526782">
                  <a:moveTo>
                    <a:pt x="20807" y="136870"/>
                  </a:moveTo>
                  <a:lnTo>
                    <a:pt x="12474" y="191014"/>
                  </a:lnTo>
                  <a:lnTo>
                    <a:pt x="16301" y="251550"/>
                  </a:lnTo>
                  <a:lnTo>
                    <a:pt x="19917" y="312598"/>
                  </a:lnTo>
                  <a:lnTo>
                    <a:pt x="20543" y="362593"/>
                  </a:lnTo>
                  <a:lnTo>
                    <a:pt x="20729" y="414451"/>
                  </a:lnTo>
                  <a:lnTo>
                    <a:pt x="19614" y="464521"/>
                  </a:lnTo>
                  <a:lnTo>
                    <a:pt x="6150" y="525205"/>
                  </a:lnTo>
                  <a:lnTo>
                    <a:pt x="4016" y="526781"/>
                  </a:lnTo>
                  <a:lnTo>
                    <a:pt x="1646" y="512935"/>
                  </a:lnTo>
                  <a:lnTo>
                    <a:pt x="0" y="451411"/>
                  </a:lnTo>
                  <a:lnTo>
                    <a:pt x="7018" y="389598"/>
                  </a:lnTo>
                  <a:lnTo>
                    <a:pt x="9634" y="336227"/>
                  </a:lnTo>
                  <a:lnTo>
                    <a:pt x="10151" y="280624"/>
                  </a:lnTo>
                  <a:lnTo>
                    <a:pt x="11423" y="224581"/>
                  </a:lnTo>
                  <a:lnTo>
                    <a:pt x="21726" y="171570"/>
                  </a:lnTo>
                  <a:lnTo>
                    <a:pt x="39645" y="117393"/>
                  </a:lnTo>
                  <a:lnTo>
                    <a:pt x="70572" y="77879"/>
                  </a:lnTo>
                  <a:lnTo>
                    <a:pt x="130239" y="44218"/>
                  </a:lnTo>
                  <a:lnTo>
                    <a:pt x="189627" y="18040"/>
                  </a:lnTo>
                  <a:lnTo>
                    <a:pt x="238834" y="3184"/>
                  </a:lnTo>
                  <a:lnTo>
                    <a:pt x="2629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5896" y="2611067"/>
              <a:ext cx="178985" cy="52643"/>
            </a:xfrm>
            <a:custGeom>
              <a:avLst/>
              <a:gdLst/>
              <a:ahLst/>
              <a:cxnLst/>
              <a:rect l="0" t="0" r="0" b="0"/>
              <a:pathLst>
                <a:path w="178985" h="52643">
                  <a:moveTo>
                    <a:pt x="178984" y="0"/>
                  </a:moveTo>
                  <a:lnTo>
                    <a:pt x="123940" y="17958"/>
                  </a:lnTo>
                  <a:lnTo>
                    <a:pt x="72532" y="31667"/>
                  </a:lnTo>
                  <a:lnTo>
                    <a:pt x="10180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63336" y="248472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63336" y="2790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1295005" y="2269151"/>
            <a:ext cx="262179" cy="502679"/>
          </a:xfrm>
          <a:custGeom>
            <a:avLst/>
            <a:gdLst/>
            <a:ahLst/>
            <a:cxnLst/>
            <a:rect l="0" t="0" r="0" b="0"/>
            <a:pathLst>
              <a:path w="262179" h="502679">
                <a:moveTo>
                  <a:pt x="178984" y="26061"/>
                </a:moveTo>
                <a:lnTo>
                  <a:pt x="141506" y="17728"/>
                </a:lnTo>
                <a:lnTo>
                  <a:pt x="83668" y="7416"/>
                </a:lnTo>
                <a:lnTo>
                  <a:pt x="45587" y="0"/>
                </a:lnTo>
                <a:lnTo>
                  <a:pt x="22601" y="2000"/>
                </a:lnTo>
                <a:lnTo>
                  <a:pt x="15067" y="7681"/>
                </a:lnTo>
                <a:lnTo>
                  <a:pt x="6696" y="26471"/>
                </a:lnTo>
                <a:lnTo>
                  <a:pt x="6096" y="47300"/>
                </a:lnTo>
                <a:lnTo>
                  <a:pt x="18350" y="107020"/>
                </a:lnTo>
                <a:lnTo>
                  <a:pt x="29611" y="168090"/>
                </a:lnTo>
                <a:lnTo>
                  <a:pt x="32609" y="174559"/>
                </a:lnTo>
                <a:lnTo>
                  <a:pt x="36947" y="176533"/>
                </a:lnTo>
                <a:lnTo>
                  <a:pt x="95686" y="158986"/>
                </a:lnTo>
                <a:lnTo>
                  <a:pt x="116227" y="158448"/>
                </a:lnTo>
                <a:lnTo>
                  <a:pt x="150641" y="167842"/>
                </a:lnTo>
                <a:lnTo>
                  <a:pt x="187354" y="188563"/>
                </a:lnTo>
                <a:lnTo>
                  <a:pt x="225611" y="221417"/>
                </a:lnTo>
                <a:lnTo>
                  <a:pt x="242842" y="248891"/>
                </a:lnTo>
                <a:lnTo>
                  <a:pt x="257975" y="290785"/>
                </a:lnTo>
                <a:lnTo>
                  <a:pt x="262178" y="342908"/>
                </a:lnTo>
                <a:lnTo>
                  <a:pt x="259786" y="381204"/>
                </a:lnTo>
                <a:lnTo>
                  <a:pt x="248549" y="414778"/>
                </a:lnTo>
                <a:lnTo>
                  <a:pt x="223791" y="451975"/>
                </a:lnTo>
                <a:lnTo>
                  <a:pt x="187965" y="480683"/>
                </a:lnTo>
                <a:lnTo>
                  <a:pt x="136666" y="502678"/>
                </a:lnTo>
                <a:lnTo>
                  <a:pt x="99635" y="502503"/>
                </a:lnTo>
                <a:lnTo>
                  <a:pt x="64616" y="489453"/>
                </a:lnTo>
                <a:lnTo>
                  <a:pt x="6569" y="442780"/>
                </a:lnTo>
                <a:lnTo>
                  <a:pt x="0" y="43667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1631917" y="2337326"/>
            <a:ext cx="1600332" cy="610654"/>
            <a:chOff x="1631917" y="2337326"/>
            <a:chExt cx="1600332" cy="610654"/>
          </a:xfrm>
        </p:grpSpPr>
        <p:sp>
          <p:nvSpPr>
            <p:cNvPr id="30" name="Freeform 29"/>
            <p:cNvSpPr/>
            <p:nvPr/>
          </p:nvSpPr>
          <p:spPr>
            <a:xfrm>
              <a:off x="1631917" y="2747937"/>
              <a:ext cx="83013" cy="200043"/>
            </a:xfrm>
            <a:custGeom>
              <a:avLst/>
              <a:gdLst/>
              <a:ahLst/>
              <a:cxnLst/>
              <a:rect l="0" t="0" r="0" b="0"/>
              <a:pathLst>
                <a:path w="83013" h="200043">
                  <a:moveTo>
                    <a:pt x="21057" y="0"/>
                  </a:moveTo>
                  <a:lnTo>
                    <a:pt x="45103" y="9576"/>
                  </a:lnTo>
                  <a:lnTo>
                    <a:pt x="59430" y="20244"/>
                  </a:lnTo>
                  <a:lnTo>
                    <a:pt x="80650" y="50582"/>
                  </a:lnTo>
                  <a:lnTo>
                    <a:pt x="83012" y="62967"/>
                  </a:lnTo>
                  <a:lnTo>
                    <a:pt x="73113" y="113347"/>
                  </a:lnTo>
                  <a:lnTo>
                    <a:pt x="65250" y="134605"/>
                  </a:lnTo>
                  <a:lnTo>
                    <a:pt x="46499" y="15972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24632" y="2337326"/>
              <a:ext cx="312412" cy="428569"/>
            </a:xfrm>
            <a:custGeom>
              <a:avLst/>
              <a:gdLst/>
              <a:ahLst/>
              <a:cxnLst/>
              <a:rect l="0" t="0" r="0" b="0"/>
              <a:pathLst>
                <a:path w="312412" h="428569">
                  <a:moveTo>
                    <a:pt x="186311" y="0"/>
                  </a:moveTo>
                  <a:lnTo>
                    <a:pt x="142348" y="20243"/>
                  </a:lnTo>
                  <a:lnTo>
                    <a:pt x="102887" y="47326"/>
                  </a:lnTo>
                  <a:lnTo>
                    <a:pt x="56838" y="99677"/>
                  </a:lnTo>
                  <a:lnTo>
                    <a:pt x="27003" y="156958"/>
                  </a:lnTo>
                  <a:lnTo>
                    <a:pt x="7606" y="210442"/>
                  </a:lnTo>
                  <a:lnTo>
                    <a:pt x="0" y="248357"/>
                  </a:lnTo>
                  <a:lnTo>
                    <a:pt x="3019" y="307981"/>
                  </a:lnTo>
                  <a:lnTo>
                    <a:pt x="23286" y="356414"/>
                  </a:lnTo>
                  <a:lnTo>
                    <a:pt x="56712" y="404818"/>
                  </a:lnTo>
                  <a:lnTo>
                    <a:pt x="76849" y="417005"/>
                  </a:lnTo>
                  <a:lnTo>
                    <a:pt x="101396" y="425151"/>
                  </a:lnTo>
                  <a:lnTo>
                    <a:pt x="142693" y="428568"/>
                  </a:lnTo>
                  <a:lnTo>
                    <a:pt x="187945" y="421521"/>
                  </a:lnTo>
                  <a:lnTo>
                    <a:pt x="218900" y="403965"/>
                  </a:lnTo>
                  <a:lnTo>
                    <a:pt x="265082" y="357094"/>
                  </a:lnTo>
                  <a:lnTo>
                    <a:pt x="298748" y="296878"/>
                  </a:lnTo>
                  <a:lnTo>
                    <a:pt x="306473" y="273496"/>
                  </a:lnTo>
                  <a:lnTo>
                    <a:pt x="311432" y="220357"/>
                  </a:lnTo>
                  <a:lnTo>
                    <a:pt x="312411" y="164800"/>
                  </a:lnTo>
                  <a:lnTo>
                    <a:pt x="301168" y="106190"/>
                  </a:lnTo>
                  <a:lnTo>
                    <a:pt x="282308" y="63350"/>
                  </a:lnTo>
                  <a:lnTo>
                    <a:pt x="257258" y="37228"/>
                  </a:lnTo>
                  <a:lnTo>
                    <a:pt x="234610" y="28244"/>
                  </a:lnTo>
                  <a:lnTo>
                    <a:pt x="210117" y="25421"/>
                  </a:lnTo>
                  <a:lnTo>
                    <a:pt x="154725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23312" y="2400497"/>
              <a:ext cx="280603" cy="392604"/>
            </a:xfrm>
            <a:custGeom>
              <a:avLst/>
              <a:gdLst/>
              <a:ahLst/>
              <a:cxnLst/>
              <a:rect l="0" t="0" r="0" b="0"/>
              <a:pathLst>
                <a:path w="280603" h="392604">
                  <a:moveTo>
                    <a:pt x="135071" y="0"/>
                  </a:moveTo>
                  <a:lnTo>
                    <a:pt x="87632" y="29308"/>
                  </a:lnTo>
                  <a:lnTo>
                    <a:pt x="58197" y="65971"/>
                  </a:lnTo>
                  <a:lnTo>
                    <a:pt x="29852" y="117060"/>
                  </a:lnTo>
                  <a:lnTo>
                    <a:pt x="7312" y="177801"/>
                  </a:lnTo>
                  <a:lnTo>
                    <a:pt x="0" y="238889"/>
                  </a:lnTo>
                  <a:lnTo>
                    <a:pt x="1073" y="286551"/>
                  </a:lnTo>
                  <a:lnTo>
                    <a:pt x="21212" y="335283"/>
                  </a:lnTo>
                  <a:lnTo>
                    <a:pt x="47719" y="373115"/>
                  </a:lnTo>
                  <a:lnTo>
                    <a:pt x="74094" y="390273"/>
                  </a:lnTo>
                  <a:lnTo>
                    <a:pt x="97052" y="392603"/>
                  </a:lnTo>
                  <a:lnTo>
                    <a:pt x="144329" y="384567"/>
                  </a:lnTo>
                  <a:lnTo>
                    <a:pt x="199594" y="350204"/>
                  </a:lnTo>
                  <a:lnTo>
                    <a:pt x="224639" y="324083"/>
                  </a:lnTo>
                  <a:lnTo>
                    <a:pt x="261192" y="265105"/>
                  </a:lnTo>
                  <a:lnTo>
                    <a:pt x="273013" y="241827"/>
                  </a:lnTo>
                  <a:lnTo>
                    <a:pt x="280602" y="188755"/>
                  </a:lnTo>
                  <a:lnTo>
                    <a:pt x="278797" y="150294"/>
                  </a:lnTo>
                  <a:lnTo>
                    <a:pt x="263269" y="89072"/>
                  </a:lnTo>
                  <a:lnTo>
                    <a:pt x="236216" y="51173"/>
                  </a:lnTo>
                  <a:lnTo>
                    <a:pt x="216289" y="33272"/>
                  </a:lnTo>
                  <a:lnTo>
                    <a:pt x="179933" y="17787"/>
                  </a:lnTo>
                  <a:lnTo>
                    <a:pt x="13507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565641" y="2408015"/>
              <a:ext cx="303856" cy="399766"/>
            </a:xfrm>
            <a:custGeom>
              <a:avLst/>
              <a:gdLst/>
              <a:ahLst/>
              <a:cxnLst/>
              <a:rect l="0" t="0" r="0" b="0"/>
              <a:pathLst>
                <a:path w="303856" h="399766">
                  <a:moveTo>
                    <a:pt x="140182" y="24067"/>
                  </a:moveTo>
                  <a:lnTo>
                    <a:pt x="117826" y="24067"/>
                  </a:lnTo>
                  <a:lnTo>
                    <a:pt x="87155" y="35246"/>
                  </a:lnTo>
                  <a:lnTo>
                    <a:pt x="69431" y="53212"/>
                  </a:lnTo>
                  <a:lnTo>
                    <a:pt x="32946" y="116379"/>
                  </a:lnTo>
                  <a:lnTo>
                    <a:pt x="14841" y="171677"/>
                  </a:lnTo>
                  <a:lnTo>
                    <a:pt x="0" y="227660"/>
                  </a:lnTo>
                  <a:lnTo>
                    <a:pt x="511" y="269745"/>
                  </a:lnTo>
                  <a:lnTo>
                    <a:pt x="14396" y="328471"/>
                  </a:lnTo>
                  <a:lnTo>
                    <a:pt x="23446" y="350041"/>
                  </a:lnTo>
                  <a:lnTo>
                    <a:pt x="39167" y="371326"/>
                  </a:lnTo>
                  <a:lnTo>
                    <a:pt x="67748" y="391861"/>
                  </a:lnTo>
                  <a:lnTo>
                    <a:pt x="104032" y="399765"/>
                  </a:lnTo>
                  <a:lnTo>
                    <a:pt x="144419" y="396518"/>
                  </a:lnTo>
                  <a:lnTo>
                    <a:pt x="180432" y="382558"/>
                  </a:lnTo>
                  <a:lnTo>
                    <a:pt x="222872" y="348474"/>
                  </a:lnTo>
                  <a:lnTo>
                    <a:pt x="262350" y="291959"/>
                  </a:lnTo>
                  <a:lnTo>
                    <a:pt x="283724" y="237685"/>
                  </a:lnTo>
                  <a:lnTo>
                    <a:pt x="303024" y="181904"/>
                  </a:lnTo>
                  <a:lnTo>
                    <a:pt x="303855" y="139854"/>
                  </a:lnTo>
                  <a:lnTo>
                    <a:pt x="293655" y="83723"/>
                  </a:lnTo>
                  <a:lnTo>
                    <a:pt x="272614" y="47202"/>
                  </a:lnTo>
                  <a:lnTo>
                    <a:pt x="244152" y="19744"/>
                  </a:lnTo>
                  <a:lnTo>
                    <a:pt x="213492" y="2379"/>
                  </a:lnTo>
                  <a:lnTo>
                    <a:pt x="192652" y="0"/>
                  </a:lnTo>
                  <a:lnTo>
                    <a:pt x="140182" y="3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48020" y="2537367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10529" y="0"/>
                  </a:moveTo>
                  <a:lnTo>
                    <a:pt x="2195" y="52051"/>
                  </a:lnTo>
                  <a:lnTo>
                    <a:pt x="650" y="101990"/>
                  </a:lnTo>
                  <a:lnTo>
                    <a:pt x="193" y="14330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095378" y="261106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74590" y="4268"/>
                  </a:lnTo>
                  <a:lnTo>
                    <a:pt x="26779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463875" y="2354257"/>
            <a:ext cx="986448" cy="416874"/>
            <a:chOff x="3463875" y="2354257"/>
            <a:chExt cx="986448" cy="416874"/>
          </a:xfrm>
        </p:grpSpPr>
        <p:sp>
          <p:nvSpPr>
            <p:cNvPr id="37" name="Freeform 36"/>
            <p:cNvSpPr/>
            <p:nvPr/>
          </p:nvSpPr>
          <p:spPr>
            <a:xfrm>
              <a:off x="3463875" y="2354257"/>
              <a:ext cx="291383" cy="383153"/>
            </a:xfrm>
            <a:custGeom>
              <a:avLst/>
              <a:gdLst/>
              <a:ahLst/>
              <a:cxnLst/>
              <a:rect l="0" t="0" r="0" b="0"/>
              <a:pathLst>
                <a:path w="291383" h="383153">
                  <a:moveTo>
                    <a:pt x="0" y="14654"/>
                  </a:moveTo>
                  <a:lnTo>
                    <a:pt x="58617" y="14654"/>
                  </a:lnTo>
                  <a:lnTo>
                    <a:pt x="113961" y="14654"/>
                  </a:lnTo>
                  <a:lnTo>
                    <a:pt x="176886" y="14654"/>
                  </a:lnTo>
                  <a:lnTo>
                    <a:pt x="234722" y="9065"/>
                  </a:lnTo>
                  <a:lnTo>
                    <a:pt x="277128" y="0"/>
                  </a:lnTo>
                  <a:lnTo>
                    <a:pt x="285358" y="2545"/>
                  </a:lnTo>
                  <a:lnTo>
                    <a:pt x="289674" y="8922"/>
                  </a:lnTo>
                  <a:lnTo>
                    <a:pt x="291382" y="17851"/>
                  </a:lnTo>
                  <a:lnTo>
                    <a:pt x="287041" y="37132"/>
                  </a:lnTo>
                  <a:lnTo>
                    <a:pt x="276143" y="57400"/>
                  </a:lnTo>
                  <a:lnTo>
                    <a:pt x="236146" y="109494"/>
                  </a:lnTo>
                  <a:lnTo>
                    <a:pt x="200025" y="164843"/>
                  </a:lnTo>
                  <a:lnTo>
                    <a:pt x="156308" y="226473"/>
                  </a:lnTo>
                  <a:lnTo>
                    <a:pt x="116664" y="283269"/>
                  </a:lnTo>
                  <a:lnTo>
                    <a:pt x="70573" y="342711"/>
                  </a:lnTo>
                  <a:lnTo>
                    <a:pt x="48429" y="369141"/>
                  </a:lnTo>
                  <a:lnTo>
                    <a:pt x="42114" y="3831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729826" y="2386262"/>
              <a:ext cx="340446" cy="316208"/>
            </a:xfrm>
            <a:custGeom>
              <a:avLst/>
              <a:gdLst/>
              <a:ahLst/>
              <a:cxnLst/>
              <a:rect l="0" t="0" r="0" b="0"/>
              <a:pathLst>
                <a:path w="340446" h="316208">
                  <a:moveTo>
                    <a:pt x="207832" y="14235"/>
                  </a:moveTo>
                  <a:lnTo>
                    <a:pt x="175380" y="8169"/>
                  </a:lnTo>
                  <a:lnTo>
                    <a:pt x="154804" y="10759"/>
                  </a:lnTo>
                  <a:lnTo>
                    <a:pt x="123489" y="24383"/>
                  </a:lnTo>
                  <a:lnTo>
                    <a:pt x="69488" y="69232"/>
                  </a:lnTo>
                  <a:lnTo>
                    <a:pt x="29577" y="131283"/>
                  </a:lnTo>
                  <a:lnTo>
                    <a:pt x="6505" y="180855"/>
                  </a:lnTo>
                  <a:lnTo>
                    <a:pt x="0" y="219322"/>
                  </a:lnTo>
                  <a:lnTo>
                    <a:pt x="3662" y="254766"/>
                  </a:lnTo>
                  <a:lnTo>
                    <a:pt x="17746" y="287494"/>
                  </a:lnTo>
                  <a:lnTo>
                    <a:pt x="33272" y="302580"/>
                  </a:lnTo>
                  <a:lnTo>
                    <a:pt x="42325" y="308240"/>
                  </a:lnTo>
                  <a:lnTo>
                    <a:pt x="83014" y="316207"/>
                  </a:lnTo>
                  <a:lnTo>
                    <a:pt x="132114" y="312978"/>
                  </a:lnTo>
                  <a:lnTo>
                    <a:pt x="191532" y="293001"/>
                  </a:lnTo>
                  <a:lnTo>
                    <a:pt x="254775" y="254048"/>
                  </a:lnTo>
                  <a:lnTo>
                    <a:pt x="284782" y="224111"/>
                  </a:lnTo>
                  <a:lnTo>
                    <a:pt x="323149" y="163738"/>
                  </a:lnTo>
                  <a:lnTo>
                    <a:pt x="330333" y="152508"/>
                  </a:lnTo>
                  <a:lnTo>
                    <a:pt x="340445" y="108757"/>
                  </a:lnTo>
                  <a:lnTo>
                    <a:pt x="335456" y="58382"/>
                  </a:lnTo>
                  <a:lnTo>
                    <a:pt x="329674" y="36196"/>
                  </a:lnTo>
                  <a:lnTo>
                    <a:pt x="324155" y="27706"/>
                  </a:lnTo>
                  <a:lnTo>
                    <a:pt x="308664" y="15153"/>
                  </a:lnTo>
                  <a:lnTo>
                    <a:pt x="280212" y="1509"/>
                  </a:lnTo>
                  <a:lnTo>
                    <a:pt x="256768" y="0"/>
                  </a:lnTo>
                  <a:lnTo>
                    <a:pt x="209179" y="8564"/>
                  </a:lnTo>
                  <a:lnTo>
                    <a:pt x="176246" y="247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20765" y="2389969"/>
              <a:ext cx="329558" cy="381162"/>
            </a:xfrm>
            <a:custGeom>
              <a:avLst/>
              <a:gdLst/>
              <a:ahLst/>
              <a:cxnLst/>
              <a:rect l="0" t="0" r="0" b="0"/>
              <a:pathLst>
                <a:path w="329558" h="381162">
                  <a:moveTo>
                    <a:pt x="174861" y="21057"/>
                  </a:moveTo>
                  <a:lnTo>
                    <a:pt x="130899" y="41300"/>
                  </a:lnTo>
                  <a:lnTo>
                    <a:pt x="79862" y="88626"/>
                  </a:lnTo>
                  <a:lnTo>
                    <a:pt x="43532" y="141248"/>
                  </a:lnTo>
                  <a:lnTo>
                    <a:pt x="14996" y="196703"/>
                  </a:lnTo>
                  <a:lnTo>
                    <a:pt x="0" y="252717"/>
                  </a:lnTo>
                  <a:lnTo>
                    <a:pt x="218" y="294808"/>
                  </a:lnTo>
                  <a:lnTo>
                    <a:pt x="5995" y="320538"/>
                  </a:lnTo>
                  <a:lnTo>
                    <a:pt x="16362" y="339773"/>
                  </a:lnTo>
                  <a:lnTo>
                    <a:pt x="46531" y="363756"/>
                  </a:lnTo>
                  <a:lnTo>
                    <a:pt x="85105" y="380090"/>
                  </a:lnTo>
                  <a:lnTo>
                    <a:pt x="131759" y="381161"/>
                  </a:lnTo>
                  <a:lnTo>
                    <a:pt x="191521" y="369872"/>
                  </a:lnTo>
                  <a:lnTo>
                    <a:pt x="233090" y="351617"/>
                  </a:lnTo>
                  <a:lnTo>
                    <a:pt x="284435" y="310079"/>
                  </a:lnTo>
                  <a:lnTo>
                    <a:pt x="301824" y="282557"/>
                  </a:lnTo>
                  <a:lnTo>
                    <a:pt x="321880" y="223068"/>
                  </a:lnTo>
                  <a:lnTo>
                    <a:pt x="329557" y="186977"/>
                  </a:lnTo>
                  <a:lnTo>
                    <a:pt x="328712" y="146647"/>
                  </a:lnTo>
                  <a:lnTo>
                    <a:pt x="317933" y="105062"/>
                  </a:lnTo>
                  <a:lnTo>
                    <a:pt x="299921" y="69344"/>
                  </a:lnTo>
                  <a:lnTo>
                    <a:pt x="272874" y="36314"/>
                  </a:lnTo>
                  <a:lnTo>
                    <a:pt x="240817" y="19988"/>
                  </a:lnTo>
                  <a:lnTo>
                    <a:pt x="1853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273948" y="3238908"/>
            <a:ext cx="1797081" cy="627997"/>
            <a:chOff x="1273948" y="3238908"/>
            <a:chExt cx="1797081" cy="627997"/>
          </a:xfrm>
        </p:grpSpPr>
        <p:sp>
          <p:nvSpPr>
            <p:cNvPr id="41" name="Freeform 40"/>
            <p:cNvSpPr/>
            <p:nvPr/>
          </p:nvSpPr>
          <p:spPr>
            <a:xfrm>
              <a:off x="1379233" y="3453347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42114" y="0"/>
                  </a:moveTo>
                  <a:lnTo>
                    <a:pt x="30935" y="16767"/>
                  </a:lnTo>
                  <a:lnTo>
                    <a:pt x="23984" y="49551"/>
                  </a:lnTo>
                  <a:lnTo>
                    <a:pt x="20465" y="101382"/>
                  </a:lnTo>
                  <a:lnTo>
                    <a:pt x="12068" y="163002"/>
                  </a:lnTo>
                  <a:lnTo>
                    <a:pt x="3597" y="216728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273948" y="3558632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73092" y="8333"/>
                  </a:lnTo>
                  <a:lnTo>
                    <a:pt x="114084" y="17475"/>
                  </a:lnTo>
                  <a:lnTo>
                    <a:pt x="50914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18294" y="3310757"/>
              <a:ext cx="318950" cy="556148"/>
            </a:xfrm>
            <a:custGeom>
              <a:avLst/>
              <a:gdLst/>
              <a:ahLst/>
              <a:cxnLst/>
              <a:rect l="0" t="0" r="0" b="0"/>
              <a:pathLst>
                <a:path w="318950" h="556148">
                  <a:moveTo>
                    <a:pt x="118908" y="26776"/>
                  </a:moveTo>
                  <a:lnTo>
                    <a:pt x="90227" y="80651"/>
                  </a:lnTo>
                  <a:lnTo>
                    <a:pt x="59102" y="141528"/>
                  </a:lnTo>
                  <a:lnTo>
                    <a:pt x="27179" y="180593"/>
                  </a:lnTo>
                  <a:lnTo>
                    <a:pt x="23830" y="180793"/>
                  </a:lnTo>
                  <a:lnTo>
                    <a:pt x="22767" y="176247"/>
                  </a:lnTo>
                  <a:lnTo>
                    <a:pt x="35482" y="117671"/>
                  </a:lnTo>
                  <a:lnTo>
                    <a:pt x="53503" y="59240"/>
                  </a:lnTo>
                  <a:lnTo>
                    <a:pt x="77739" y="19541"/>
                  </a:lnTo>
                  <a:lnTo>
                    <a:pt x="84443" y="11424"/>
                  </a:lnTo>
                  <a:lnTo>
                    <a:pt x="104370" y="2406"/>
                  </a:lnTo>
                  <a:lnTo>
                    <a:pt x="116235" y="0"/>
                  </a:lnTo>
                  <a:lnTo>
                    <a:pt x="138777" y="3568"/>
                  </a:lnTo>
                  <a:lnTo>
                    <a:pt x="159324" y="14122"/>
                  </a:lnTo>
                  <a:lnTo>
                    <a:pt x="176255" y="30511"/>
                  </a:lnTo>
                  <a:lnTo>
                    <a:pt x="193351" y="65058"/>
                  </a:lnTo>
                  <a:lnTo>
                    <a:pt x="209608" y="118653"/>
                  </a:lnTo>
                  <a:lnTo>
                    <a:pt x="220965" y="177419"/>
                  </a:lnTo>
                  <a:lnTo>
                    <a:pt x="223236" y="230898"/>
                  </a:lnTo>
                  <a:lnTo>
                    <a:pt x="220790" y="288079"/>
                  </a:lnTo>
                  <a:lnTo>
                    <a:pt x="212656" y="342065"/>
                  </a:lnTo>
                  <a:lnTo>
                    <a:pt x="199717" y="391986"/>
                  </a:lnTo>
                  <a:lnTo>
                    <a:pt x="174826" y="455456"/>
                  </a:lnTo>
                  <a:lnTo>
                    <a:pt x="127721" y="517969"/>
                  </a:lnTo>
                  <a:lnTo>
                    <a:pt x="97342" y="542892"/>
                  </a:lnTo>
                  <a:lnTo>
                    <a:pt x="76568" y="553688"/>
                  </a:lnTo>
                  <a:lnTo>
                    <a:pt x="55636" y="556147"/>
                  </a:lnTo>
                  <a:lnTo>
                    <a:pt x="35805" y="552171"/>
                  </a:lnTo>
                  <a:lnTo>
                    <a:pt x="19192" y="542605"/>
                  </a:lnTo>
                  <a:lnTo>
                    <a:pt x="7129" y="527435"/>
                  </a:lnTo>
                  <a:lnTo>
                    <a:pt x="2275" y="518476"/>
                  </a:lnTo>
                  <a:lnTo>
                    <a:pt x="0" y="496044"/>
                  </a:lnTo>
                  <a:lnTo>
                    <a:pt x="4059" y="472816"/>
                  </a:lnTo>
                  <a:lnTo>
                    <a:pt x="26632" y="425748"/>
                  </a:lnTo>
                  <a:lnTo>
                    <a:pt x="40462" y="411547"/>
                  </a:lnTo>
                  <a:lnTo>
                    <a:pt x="77936" y="392899"/>
                  </a:lnTo>
                  <a:lnTo>
                    <a:pt x="119896" y="392750"/>
                  </a:lnTo>
                  <a:lnTo>
                    <a:pt x="169666" y="404351"/>
                  </a:lnTo>
                  <a:lnTo>
                    <a:pt x="223944" y="434611"/>
                  </a:lnTo>
                  <a:lnTo>
                    <a:pt x="260192" y="459759"/>
                  </a:lnTo>
                  <a:lnTo>
                    <a:pt x="318949" y="4689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879357" y="3369119"/>
              <a:ext cx="349524" cy="460154"/>
            </a:xfrm>
            <a:custGeom>
              <a:avLst/>
              <a:gdLst/>
              <a:ahLst/>
              <a:cxnLst/>
              <a:rect l="0" t="0" r="0" b="0"/>
              <a:pathLst>
                <a:path w="349524" h="460154">
                  <a:moveTo>
                    <a:pt x="205285" y="21057"/>
                  </a:moveTo>
                  <a:lnTo>
                    <a:pt x="188517" y="15468"/>
                  </a:lnTo>
                  <a:lnTo>
                    <a:pt x="170927" y="18963"/>
                  </a:lnTo>
                  <a:lnTo>
                    <a:pt x="131038" y="40270"/>
                  </a:lnTo>
                  <a:lnTo>
                    <a:pt x="83021" y="89929"/>
                  </a:lnTo>
                  <a:lnTo>
                    <a:pt x="47432" y="149074"/>
                  </a:lnTo>
                  <a:lnTo>
                    <a:pt x="19296" y="203882"/>
                  </a:lnTo>
                  <a:lnTo>
                    <a:pt x="6850" y="267004"/>
                  </a:lnTo>
                  <a:lnTo>
                    <a:pt x="0" y="311389"/>
                  </a:lnTo>
                  <a:lnTo>
                    <a:pt x="6981" y="365189"/>
                  </a:lnTo>
                  <a:lnTo>
                    <a:pt x="24190" y="419534"/>
                  </a:lnTo>
                  <a:lnTo>
                    <a:pt x="35501" y="436414"/>
                  </a:lnTo>
                  <a:lnTo>
                    <a:pt x="51447" y="448595"/>
                  </a:lnTo>
                  <a:lnTo>
                    <a:pt x="71402" y="456739"/>
                  </a:lnTo>
                  <a:lnTo>
                    <a:pt x="107774" y="460153"/>
                  </a:lnTo>
                  <a:lnTo>
                    <a:pt x="162808" y="448345"/>
                  </a:lnTo>
                  <a:lnTo>
                    <a:pt x="204044" y="433836"/>
                  </a:lnTo>
                  <a:lnTo>
                    <a:pt x="243264" y="402953"/>
                  </a:lnTo>
                  <a:lnTo>
                    <a:pt x="291538" y="346768"/>
                  </a:lnTo>
                  <a:lnTo>
                    <a:pt x="315216" y="305193"/>
                  </a:lnTo>
                  <a:lnTo>
                    <a:pt x="338438" y="242143"/>
                  </a:lnTo>
                  <a:lnTo>
                    <a:pt x="349523" y="193800"/>
                  </a:lnTo>
                  <a:lnTo>
                    <a:pt x="348628" y="151788"/>
                  </a:lnTo>
                  <a:lnTo>
                    <a:pt x="333433" y="95334"/>
                  </a:lnTo>
                  <a:lnTo>
                    <a:pt x="309540" y="55876"/>
                  </a:lnTo>
                  <a:lnTo>
                    <a:pt x="276701" y="25205"/>
                  </a:lnTo>
                  <a:lnTo>
                    <a:pt x="241133" y="9288"/>
                  </a:lnTo>
                  <a:lnTo>
                    <a:pt x="1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537367" y="3537575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42611" y="3569160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1688" y="11179"/>
                  </a:lnTo>
                  <a:lnTo>
                    <a:pt x="100110" y="20276"/>
                  </a:lnTo>
                  <a:lnTo>
                    <a:pt x="47461" y="321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34444" y="3238908"/>
              <a:ext cx="236585" cy="582937"/>
            </a:xfrm>
            <a:custGeom>
              <a:avLst/>
              <a:gdLst/>
              <a:ahLst/>
              <a:cxnLst/>
              <a:rect l="0" t="0" r="0" b="0"/>
              <a:pathLst>
                <a:path w="236585" h="582937">
                  <a:moveTo>
                    <a:pt x="229348" y="193382"/>
                  </a:moveTo>
                  <a:lnTo>
                    <a:pt x="236584" y="165826"/>
                  </a:lnTo>
                  <a:lnTo>
                    <a:pt x="236107" y="112723"/>
                  </a:lnTo>
                  <a:lnTo>
                    <a:pt x="219505" y="62156"/>
                  </a:lnTo>
                  <a:lnTo>
                    <a:pt x="200435" y="32188"/>
                  </a:lnTo>
                  <a:lnTo>
                    <a:pt x="183743" y="19184"/>
                  </a:lnTo>
                  <a:lnTo>
                    <a:pt x="144431" y="1305"/>
                  </a:lnTo>
                  <a:lnTo>
                    <a:pt x="123757" y="0"/>
                  </a:lnTo>
                  <a:lnTo>
                    <a:pt x="102870" y="4489"/>
                  </a:lnTo>
                  <a:lnTo>
                    <a:pt x="72550" y="20170"/>
                  </a:lnTo>
                  <a:lnTo>
                    <a:pt x="55935" y="32951"/>
                  </a:lnTo>
                  <a:lnTo>
                    <a:pt x="27375" y="75861"/>
                  </a:lnTo>
                  <a:lnTo>
                    <a:pt x="5410" y="129986"/>
                  </a:lnTo>
                  <a:lnTo>
                    <a:pt x="0" y="167319"/>
                  </a:lnTo>
                  <a:lnTo>
                    <a:pt x="6577" y="213450"/>
                  </a:lnTo>
                  <a:lnTo>
                    <a:pt x="16983" y="244561"/>
                  </a:lnTo>
                  <a:lnTo>
                    <a:pt x="28119" y="261362"/>
                  </a:lnTo>
                  <a:lnTo>
                    <a:pt x="43987" y="273508"/>
                  </a:lnTo>
                  <a:lnTo>
                    <a:pt x="53132" y="278385"/>
                  </a:lnTo>
                  <a:lnTo>
                    <a:pt x="75770" y="280684"/>
                  </a:lnTo>
                  <a:lnTo>
                    <a:pt x="128432" y="272628"/>
                  </a:lnTo>
                  <a:lnTo>
                    <a:pt x="149792" y="260188"/>
                  </a:lnTo>
                  <a:lnTo>
                    <a:pt x="204439" y="202043"/>
                  </a:lnTo>
                  <a:lnTo>
                    <a:pt x="220148" y="171772"/>
                  </a:lnTo>
                  <a:lnTo>
                    <a:pt x="223215" y="169616"/>
                  </a:lnTo>
                  <a:lnTo>
                    <a:pt x="225259" y="172859"/>
                  </a:lnTo>
                  <a:lnTo>
                    <a:pt x="228541" y="211685"/>
                  </a:lnTo>
                  <a:lnTo>
                    <a:pt x="220784" y="272820"/>
                  </a:lnTo>
                  <a:lnTo>
                    <a:pt x="211343" y="325063"/>
                  </a:lnTo>
                  <a:lnTo>
                    <a:pt x="202306" y="384477"/>
                  </a:lnTo>
                  <a:lnTo>
                    <a:pt x="197939" y="444195"/>
                  </a:lnTo>
                  <a:lnTo>
                    <a:pt x="186576" y="507481"/>
                  </a:lnTo>
                  <a:lnTo>
                    <a:pt x="179630" y="547711"/>
                  </a:lnTo>
                  <a:lnTo>
                    <a:pt x="176706" y="582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172816" y="246111"/>
            <a:ext cx="744200" cy="427713"/>
            <a:chOff x="5172816" y="246111"/>
            <a:chExt cx="744200" cy="427713"/>
          </a:xfrm>
        </p:grpSpPr>
        <p:sp>
          <p:nvSpPr>
            <p:cNvPr id="49" name="Freeform 48"/>
            <p:cNvSpPr/>
            <p:nvPr/>
          </p:nvSpPr>
          <p:spPr>
            <a:xfrm>
              <a:off x="5172816" y="246111"/>
              <a:ext cx="336653" cy="425346"/>
            </a:xfrm>
            <a:custGeom>
              <a:avLst/>
              <a:gdLst/>
              <a:ahLst/>
              <a:cxnLst/>
              <a:rect l="0" t="0" r="0" b="0"/>
              <a:pathLst>
                <a:path w="336653" h="425346">
                  <a:moveTo>
                    <a:pt x="207246" y="69743"/>
                  </a:moveTo>
                  <a:lnTo>
                    <a:pt x="197670" y="45697"/>
                  </a:lnTo>
                  <a:lnTo>
                    <a:pt x="179712" y="24274"/>
                  </a:lnTo>
                  <a:lnTo>
                    <a:pt x="162254" y="10150"/>
                  </a:lnTo>
                  <a:lnTo>
                    <a:pt x="139676" y="2313"/>
                  </a:lnTo>
                  <a:lnTo>
                    <a:pt x="114044" y="0"/>
                  </a:lnTo>
                  <a:lnTo>
                    <a:pt x="87054" y="2872"/>
                  </a:lnTo>
                  <a:lnTo>
                    <a:pt x="65700" y="11167"/>
                  </a:lnTo>
                  <a:lnTo>
                    <a:pt x="27338" y="35556"/>
                  </a:lnTo>
                  <a:lnTo>
                    <a:pt x="13033" y="52209"/>
                  </a:lnTo>
                  <a:lnTo>
                    <a:pt x="3946" y="72479"/>
                  </a:lnTo>
                  <a:lnTo>
                    <a:pt x="0" y="109028"/>
                  </a:lnTo>
                  <a:lnTo>
                    <a:pt x="3223" y="131657"/>
                  </a:lnTo>
                  <a:lnTo>
                    <a:pt x="11674" y="150293"/>
                  </a:lnTo>
                  <a:lnTo>
                    <a:pt x="36163" y="181321"/>
                  </a:lnTo>
                  <a:lnTo>
                    <a:pt x="62188" y="202889"/>
                  </a:lnTo>
                  <a:lnTo>
                    <a:pt x="85064" y="207688"/>
                  </a:lnTo>
                  <a:lnTo>
                    <a:pt x="145576" y="199520"/>
                  </a:lnTo>
                  <a:lnTo>
                    <a:pt x="205809" y="196764"/>
                  </a:lnTo>
                  <a:lnTo>
                    <a:pt x="233514" y="198727"/>
                  </a:lnTo>
                  <a:lnTo>
                    <a:pt x="279895" y="219051"/>
                  </a:lnTo>
                  <a:lnTo>
                    <a:pt x="317263" y="245595"/>
                  </a:lnTo>
                  <a:lnTo>
                    <a:pt x="329452" y="265663"/>
                  </a:lnTo>
                  <a:lnTo>
                    <a:pt x="334340" y="277565"/>
                  </a:lnTo>
                  <a:lnTo>
                    <a:pt x="336652" y="303269"/>
                  </a:lnTo>
                  <a:lnTo>
                    <a:pt x="328604" y="357897"/>
                  </a:lnTo>
                  <a:lnTo>
                    <a:pt x="313524" y="388569"/>
                  </a:lnTo>
                  <a:lnTo>
                    <a:pt x="297764" y="401737"/>
                  </a:lnTo>
                  <a:lnTo>
                    <a:pt x="253462" y="419722"/>
                  </a:lnTo>
                  <a:lnTo>
                    <a:pt x="213401" y="425345"/>
                  </a:lnTo>
                  <a:lnTo>
                    <a:pt x="166306" y="421422"/>
                  </a:lnTo>
                  <a:lnTo>
                    <a:pt x="141867" y="412828"/>
                  </a:lnTo>
                  <a:lnTo>
                    <a:pt x="83830" y="383021"/>
                  </a:lnTo>
                  <a:lnTo>
                    <a:pt x="59847" y="3645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575381" y="284269"/>
              <a:ext cx="215293" cy="389555"/>
            </a:xfrm>
            <a:custGeom>
              <a:avLst/>
              <a:gdLst/>
              <a:ahLst/>
              <a:cxnLst/>
              <a:rect l="0" t="0" r="0" b="0"/>
              <a:pathLst>
                <a:path w="215293" h="389555">
                  <a:moveTo>
                    <a:pt x="36308" y="389554"/>
                  </a:moveTo>
                  <a:lnTo>
                    <a:pt x="27975" y="352076"/>
                  </a:lnTo>
                  <a:lnTo>
                    <a:pt x="29549" y="317228"/>
                  </a:lnTo>
                  <a:lnTo>
                    <a:pt x="34973" y="268423"/>
                  </a:lnTo>
                  <a:lnTo>
                    <a:pt x="24679" y="205017"/>
                  </a:lnTo>
                  <a:lnTo>
                    <a:pt x="11524" y="150461"/>
                  </a:lnTo>
                  <a:lnTo>
                    <a:pt x="0" y="104720"/>
                  </a:lnTo>
                  <a:lnTo>
                    <a:pt x="1844" y="78908"/>
                  </a:lnTo>
                  <a:lnTo>
                    <a:pt x="9682" y="58077"/>
                  </a:lnTo>
                  <a:lnTo>
                    <a:pt x="15048" y="49246"/>
                  </a:lnTo>
                  <a:lnTo>
                    <a:pt x="33488" y="36315"/>
                  </a:lnTo>
                  <a:lnTo>
                    <a:pt x="96985" y="15831"/>
                  </a:lnTo>
                  <a:lnTo>
                    <a:pt x="152322" y="8456"/>
                  </a:lnTo>
                  <a:lnTo>
                    <a:pt x="2152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590632" y="494839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46749" y="11178"/>
                  </a:lnTo>
                  <a:lnTo>
                    <a:pt x="125663" y="16666"/>
                  </a:lnTo>
                  <a:lnTo>
                    <a:pt x="70056" y="20190"/>
                  </a:lnTo>
                  <a:lnTo>
                    <a:pt x="17674" y="2927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906487" y="36849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885430" y="547481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933907" y="2105699"/>
            <a:ext cx="783068" cy="511989"/>
            <a:chOff x="4933907" y="2105699"/>
            <a:chExt cx="783068" cy="511989"/>
          </a:xfrm>
        </p:grpSpPr>
        <p:sp>
          <p:nvSpPr>
            <p:cNvPr id="55" name="Freeform 54"/>
            <p:cNvSpPr/>
            <p:nvPr/>
          </p:nvSpPr>
          <p:spPr>
            <a:xfrm>
              <a:off x="4933907" y="2137285"/>
              <a:ext cx="225057" cy="450216"/>
            </a:xfrm>
            <a:custGeom>
              <a:avLst/>
              <a:gdLst/>
              <a:ahLst/>
              <a:cxnLst/>
              <a:rect l="0" t="0" r="0" b="0"/>
              <a:pathLst>
                <a:path w="225057" h="450216">
                  <a:moveTo>
                    <a:pt x="56600" y="0"/>
                  </a:moveTo>
                  <a:lnTo>
                    <a:pt x="49365" y="27556"/>
                  </a:lnTo>
                  <a:lnTo>
                    <a:pt x="43603" y="80659"/>
                  </a:lnTo>
                  <a:lnTo>
                    <a:pt x="37135" y="136815"/>
                  </a:lnTo>
                  <a:lnTo>
                    <a:pt x="36015" y="192616"/>
                  </a:lnTo>
                  <a:lnTo>
                    <a:pt x="30094" y="248014"/>
                  </a:lnTo>
                  <a:lnTo>
                    <a:pt x="20931" y="307062"/>
                  </a:lnTo>
                  <a:lnTo>
                    <a:pt x="16396" y="357833"/>
                  </a:lnTo>
                  <a:lnTo>
                    <a:pt x="6458" y="415740"/>
                  </a:lnTo>
                  <a:lnTo>
                    <a:pt x="0" y="439797"/>
                  </a:lnTo>
                  <a:lnTo>
                    <a:pt x="2489" y="446446"/>
                  </a:lnTo>
                  <a:lnTo>
                    <a:pt x="8828" y="449709"/>
                  </a:lnTo>
                  <a:lnTo>
                    <a:pt x="27179" y="450215"/>
                  </a:lnTo>
                  <a:lnTo>
                    <a:pt x="83532" y="437894"/>
                  </a:lnTo>
                  <a:lnTo>
                    <a:pt x="137786" y="425662"/>
                  </a:lnTo>
                  <a:lnTo>
                    <a:pt x="190444" y="422033"/>
                  </a:lnTo>
                  <a:lnTo>
                    <a:pt x="225056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37865" y="2347854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41507" y="8334"/>
                  </a:lnTo>
                  <a:lnTo>
                    <a:pt x="90083" y="10095"/>
                  </a:lnTo>
                  <a:lnTo>
                    <a:pt x="27143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990507" y="2105699"/>
              <a:ext cx="189515" cy="21058"/>
            </a:xfrm>
            <a:custGeom>
              <a:avLst/>
              <a:gdLst/>
              <a:ahLst/>
              <a:cxnLst/>
              <a:rect l="0" t="0" r="0" b="0"/>
              <a:pathLst>
                <a:path w="189515" h="21058">
                  <a:moveTo>
                    <a:pt x="189514" y="0"/>
                  </a:moveTo>
                  <a:lnTo>
                    <a:pt x="135369" y="3120"/>
                  </a:lnTo>
                  <a:lnTo>
                    <a:pt x="80422" y="9065"/>
                  </a:lnTo>
                  <a:lnTo>
                    <a:pt x="1984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327419" y="2126756"/>
              <a:ext cx="252685" cy="490932"/>
            </a:xfrm>
            <a:custGeom>
              <a:avLst/>
              <a:gdLst/>
              <a:ahLst/>
              <a:cxnLst/>
              <a:rect l="0" t="0" r="0" b="0"/>
              <a:pathLst>
                <a:path w="252685" h="490932">
                  <a:moveTo>
                    <a:pt x="0" y="115814"/>
                  </a:moveTo>
                  <a:lnTo>
                    <a:pt x="0" y="174430"/>
                  </a:lnTo>
                  <a:lnTo>
                    <a:pt x="0" y="230944"/>
                  </a:lnTo>
                  <a:lnTo>
                    <a:pt x="1170" y="286017"/>
                  </a:lnTo>
                  <a:lnTo>
                    <a:pt x="7236" y="339899"/>
                  </a:lnTo>
                  <a:lnTo>
                    <a:pt x="9553" y="392909"/>
                  </a:lnTo>
                  <a:lnTo>
                    <a:pt x="10240" y="445661"/>
                  </a:lnTo>
                  <a:lnTo>
                    <a:pt x="9273" y="488977"/>
                  </a:lnTo>
                  <a:lnTo>
                    <a:pt x="7352" y="490931"/>
                  </a:lnTo>
                  <a:lnTo>
                    <a:pt x="4902" y="488724"/>
                  </a:lnTo>
                  <a:lnTo>
                    <a:pt x="968" y="451561"/>
                  </a:lnTo>
                  <a:lnTo>
                    <a:pt x="192" y="392921"/>
                  </a:lnTo>
                  <a:lnTo>
                    <a:pt x="57" y="334790"/>
                  </a:lnTo>
                  <a:lnTo>
                    <a:pt x="17" y="276232"/>
                  </a:lnTo>
                  <a:lnTo>
                    <a:pt x="6" y="224956"/>
                  </a:lnTo>
                  <a:lnTo>
                    <a:pt x="2" y="177008"/>
                  </a:lnTo>
                  <a:lnTo>
                    <a:pt x="5590" y="119582"/>
                  </a:lnTo>
                  <a:lnTo>
                    <a:pt x="20244" y="85345"/>
                  </a:lnTo>
                  <a:lnTo>
                    <a:pt x="35904" y="69907"/>
                  </a:lnTo>
                  <a:lnTo>
                    <a:pt x="89922" y="31253"/>
                  </a:lnTo>
                  <a:lnTo>
                    <a:pt x="131149" y="13549"/>
                  </a:lnTo>
                  <a:lnTo>
                    <a:pt x="191892" y="2677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348477" y="2411026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8335" y="8333"/>
                  </a:lnTo>
                  <a:lnTo>
                    <a:pt x="17941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16974" y="2358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706445" y="2537367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169699" y="2097234"/>
            <a:ext cx="673825" cy="553063"/>
            <a:chOff x="6169699" y="2097234"/>
            <a:chExt cx="673825" cy="553063"/>
          </a:xfrm>
        </p:grpSpPr>
        <p:sp>
          <p:nvSpPr>
            <p:cNvPr id="63" name="Freeform 62"/>
            <p:cNvSpPr/>
            <p:nvPr/>
          </p:nvSpPr>
          <p:spPr>
            <a:xfrm>
              <a:off x="6169699" y="2097234"/>
              <a:ext cx="291819" cy="553063"/>
            </a:xfrm>
            <a:custGeom>
              <a:avLst/>
              <a:gdLst/>
              <a:ahLst/>
              <a:cxnLst/>
              <a:rect l="0" t="0" r="0" b="0"/>
              <a:pathLst>
                <a:path w="291819" h="553063">
                  <a:moveTo>
                    <a:pt x="242156" y="40051"/>
                  </a:moveTo>
                  <a:lnTo>
                    <a:pt x="199464" y="36931"/>
                  </a:lnTo>
                  <a:lnTo>
                    <a:pt x="146153" y="22092"/>
                  </a:lnTo>
                  <a:lnTo>
                    <a:pt x="85681" y="4902"/>
                  </a:lnTo>
                  <a:lnTo>
                    <a:pt x="47484" y="0"/>
                  </a:lnTo>
                  <a:lnTo>
                    <a:pt x="26563" y="5093"/>
                  </a:lnTo>
                  <a:lnTo>
                    <a:pt x="17709" y="9726"/>
                  </a:lnTo>
                  <a:lnTo>
                    <a:pt x="11806" y="18665"/>
                  </a:lnTo>
                  <a:lnTo>
                    <a:pt x="3498" y="58020"/>
                  </a:lnTo>
                  <a:lnTo>
                    <a:pt x="691" y="113833"/>
                  </a:lnTo>
                  <a:lnTo>
                    <a:pt x="136" y="175508"/>
                  </a:lnTo>
                  <a:lnTo>
                    <a:pt x="27" y="235610"/>
                  </a:lnTo>
                  <a:lnTo>
                    <a:pt x="12" y="264226"/>
                  </a:lnTo>
                  <a:lnTo>
                    <a:pt x="2348" y="270220"/>
                  </a:lnTo>
                  <a:lnTo>
                    <a:pt x="6244" y="270705"/>
                  </a:lnTo>
                  <a:lnTo>
                    <a:pt x="64153" y="237989"/>
                  </a:lnTo>
                  <a:lnTo>
                    <a:pt x="95047" y="226471"/>
                  </a:lnTo>
                  <a:lnTo>
                    <a:pt x="115943" y="225459"/>
                  </a:lnTo>
                  <a:lnTo>
                    <a:pt x="175709" y="238599"/>
                  </a:lnTo>
                  <a:lnTo>
                    <a:pt x="217332" y="262240"/>
                  </a:lnTo>
                  <a:lnTo>
                    <a:pt x="241039" y="285649"/>
                  </a:lnTo>
                  <a:lnTo>
                    <a:pt x="281052" y="345679"/>
                  </a:lnTo>
                  <a:lnTo>
                    <a:pt x="288689" y="368908"/>
                  </a:lnTo>
                  <a:lnTo>
                    <a:pt x="291818" y="412531"/>
                  </a:lnTo>
                  <a:lnTo>
                    <a:pt x="279906" y="470857"/>
                  </a:lnTo>
                  <a:lnTo>
                    <a:pt x="258800" y="503049"/>
                  </a:lnTo>
                  <a:lnTo>
                    <a:pt x="224730" y="529225"/>
                  </a:lnTo>
                  <a:lnTo>
                    <a:pt x="185000" y="546210"/>
                  </a:lnTo>
                  <a:lnTo>
                    <a:pt x="143592" y="553062"/>
                  </a:lnTo>
                  <a:lnTo>
                    <a:pt x="96084" y="546972"/>
                  </a:lnTo>
                  <a:lnTo>
                    <a:pt x="32872" y="527699"/>
                  </a:lnTo>
                  <a:lnTo>
                    <a:pt x="0" y="5138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738238" y="2263626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3293" y="27557"/>
                  </a:lnTo>
                  <a:lnTo>
                    <a:pt x="650" y="83779"/>
                  </a:lnTo>
                  <a:lnTo>
                    <a:pt x="128" y="140292"/>
                  </a:lnTo>
                  <a:lnTo>
                    <a:pt x="17" y="201200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11896" y="2379440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13647" y="15641"/>
                  </a:lnTo>
                  <a:lnTo>
                    <a:pt x="196729" y="23719"/>
                  </a:lnTo>
                  <a:lnTo>
                    <a:pt x="161885" y="29255"/>
                  </a:lnTo>
                  <a:lnTo>
                    <a:pt x="105806" y="26065"/>
                  </a:lnTo>
                  <a:lnTo>
                    <a:pt x="52095" y="3049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107411" y="2189927"/>
            <a:ext cx="1357501" cy="387947"/>
            <a:chOff x="7107411" y="2189927"/>
            <a:chExt cx="1357501" cy="387947"/>
          </a:xfrm>
        </p:grpSpPr>
        <p:sp>
          <p:nvSpPr>
            <p:cNvPr id="67" name="Freeform 66"/>
            <p:cNvSpPr/>
            <p:nvPr/>
          </p:nvSpPr>
          <p:spPr>
            <a:xfrm>
              <a:off x="7107411" y="2189927"/>
              <a:ext cx="385660" cy="387947"/>
            </a:xfrm>
            <a:custGeom>
              <a:avLst/>
              <a:gdLst/>
              <a:ahLst/>
              <a:cxnLst/>
              <a:rect l="0" t="0" r="0" b="0"/>
              <a:pathLst>
                <a:path w="385660" h="387947">
                  <a:moveTo>
                    <a:pt x="209895" y="0"/>
                  </a:moveTo>
                  <a:lnTo>
                    <a:pt x="147801" y="14654"/>
                  </a:lnTo>
                  <a:lnTo>
                    <a:pt x="94223" y="43120"/>
                  </a:lnTo>
                  <a:lnTo>
                    <a:pt x="57584" y="70389"/>
                  </a:lnTo>
                  <a:lnTo>
                    <a:pt x="35044" y="96895"/>
                  </a:lnTo>
                  <a:lnTo>
                    <a:pt x="10859" y="156014"/>
                  </a:lnTo>
                  <a:lnTo>
                    <a:pt x="2742" y="195185"/>
                  </a:lnTo>
                  <a:lnTo>
                    <a:pt x="0" y="255234"/>
                  </a:lnTo>
                  <a:lnTo>
                    <a:pt x="5114" y="292434"/>
                  </a:lnTo>
                  <a:lnTo>
                    <a:pt x="38745" y="348697"/>
                  </a:lnTo>
                  <a:lnTo>
                    <a:pt x="55450" y="362817"/>
                  </a:lnTo>
                  <a:lnTo>
                    <a:pt x="94769" y="381413"/>
                  </a:lnTo>
                  <a:lnTo>
                    <a:pt x="145906" y="387946"/>
                  </a:lnTo>
                  <a:lnTo>
                    <a:pt x="208000" y="386117"/>
                  </a:lnTo>
                  <a:lnTo>
                    <a:pt x="248328" y="374888"/>
                  </a:lnTo>
                  <a:lnTo>
                    <a:pt x="306523" y="336549"/>
                  </a:lnTo>
                  <a:lnTo>
                    <a:pt x="333672" y="312628"/>
                  </a:lnTo>
                  <a:lnTo>
                    <a:pt x="353414" y="283313"/>
                  </a:lnTo>
                  <a:lnTo>
                    <a:pt x="374330" y="230331"/>
                  </a:lnTo>
                  <a:lnTo>
                    <a:pt x="385659" y="174916"/>
                  </a:lnTo>
                  <a:lnTo>
                    <a:pt x="384805" y="131376"/>
                  </a:lnTo>
                  <a:lnTo>
                    <a:pt x="374036" y="85222"/>
                  </a:lnTo>
                  <a:lnTo>
                    <a:pt x="358485" y="58526"/>
                  </a:lnTo>
                  <a:lnTo>
                    <a:pt x="333470" y="35798"/>
                  </a:lnTo>
                  <a:lnTo>
                    <a:pt x="310830" y="27609"/>
                  </a:lnTo>
                  <a:lnTo>
                    <a:pt x="251652" y="15854"/>
                  </a:lnTo>
                  <a:lnTo>
                    <a:pt x="190408" y="25730"/>
                  </a:lnTo>
                  <a:lnTo>
                    <a:pt x="157252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601575" y="2495253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06860" y="2189927"/>
              <a:ext cx="386164" cy="379027"/>
            </a:xfrm>
            <a:custGeom>
              <a:avLst/>
              <a:gdLst/>
              <a:ahLst/>
              <a:cxnLst/>
              <a:rect l="0" t="0" r="0" b="0"/>
              <a:pathLst>
                <a:path w="386164" h="379027">
                  <a:moveTo>
                    <a:pt x="0" y="0"/>
                  </a:moveTo>
                  <a:lnTo>
                    <a:pt x="58617" y="9065"/>
                  </a:lnTo>
                  <a:lnTo>
                    <a:pt x="120026" y="17475"/>
                  </a:lnTo>
                  <a:lnTo>
                    <a:pt x="181549" y="17230"/>
                  </a:lnTo>
                  <a:lnTo>
                    <a:pt x="244091" y="11852"/>
                  </a:lnTo>
                  <a:lnTo>
                    <a:pt x="301506" y="10790"/>
                  </a:lnTo>
                  <a:lnTo>
                    <a:pt x="357908" y="7461"/>
                  </a:lnTo>
                  <a:lnTo>
                    <a:pt x="371966" y="4974"/>
                  </a:lnTo>
                  <a:lnTo>
                    <a:pt x="380168" y="6825"/>
                  </a:lnTo>
                  <a:lnTo>
                    <a:pt x="384467" y="11569"/>
                  </a:lnTo>
                  <a:lnTo>
                    <a:pt x="386163" y="18241"/>
                  </a:lnTo>
                  <a:lnTo>
                    <a:pt x="381809" y="35013"/>
                  </a:lnTo>
                  <a:lnTo>
                    <a:pt x="353439" y="93085"/>
                  </a:lnTo>
                  <a:lnTo>
                    <a:pt x="319230" y="150501"/>
                  </a:lnTo>
                  <a:lnTo>
                    <a:pt x="292585" y="203569"/>
                  </a:lnTo>
                  <a:lnTo>
                    <a:pt x="266285" y="256890"/>
                  </a:lnTo>
                  <a:lnTo>
                    <a:pt x="231570" y="309809"/>
                  </a:lnTo>
                  <a:lnTo>
                    <a:pt x="195747" y="369136"/>
                  </a:lnTo>
                  <a:lnTo>
                    <a:pt x="189513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328042" y="2263626"/>
              <a:ext cx="31585" cy="221100"/>
            </a:xfrm>
            <a:custGeom>
              <a:avLst/>
              <a:gdLst/>
              <a:ahLst/>
              <a:cxnLst/>
              <a:rect l="0" t="0" r="0" b="0"/>
              <a:pathLst>
                <a:path w="31585" h="221100">
                  <a:moveTo>
                    <a:pt x="31584" y="0"/>
                  </a:moveTo>
                  <a:lnTo>
                    <a:pt x="17113" y="33622"/>
                  </a:lnTo>
                  <a:lnTo>
                    <a:pt x="11828" y="85324"/>
                  </a:lnTo>
                  <a:lnTo>
                    <a:pt x="3464" y="147327"/>
                  </a:lnTo>
                  <a:lnTo>
                    <a:pt x="684" y="19448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222757" y="2368911"/>
              <a:ext cx="242155" cy="31587"/>
            </a:xfrm>
            <a:custGeom>
              <a:avLst/>
              <a:gdLst/>
              <a:ahLst/>
              <a:cxnLst/>
              <a:rect l="0" t="0" r="0" b="0"/>
              <a:pathLst>
                <a:path w="242155" h="31587">
                  <a:moveTo>
                    <a:pt x="242154" y="0"/>
                  </a:moveTo>
                  <a:lnTo>
                    <a:pt x="193223" y="11453"/>
                  </a:lnTo>
                  <a:lnTo>
                    <a:pt x="145378" y="18212"/>
                  </a:lnTo>
                  <a:lnTo>
                    <a:pt x="87987" y="26085"/>
                  </a:lnTo>
                  <a:lnTo>
                    <a:pt x="24658" y="3049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8623068" y="2095171"/>
            <a:ext cx="1357948" cy="561250"/>
            <a:chOff x="8623068" y="2095171"/>
            <a:chExt cx="1357948" cy="561250"/>
          </a:xfrm>
        </p:grpSpPr>
        <p:sp>
          <p:nvSpPr>
            <p:cNvPr id="73" name="Freeform 72"/>
            <p:cNvSpPr/>
            <p:nvPr/>
          </p:nvSpPr>
          <p:spPr>
            <a:xfrm>
              <a:off x="8623068" y="2137285"/>
              <a:ext cx="438550" cy="517343"/>
            </a:xfrm>
            <a:custGeom>
              <a:avLst/>
              <a:gdLst/>
              <a:ahLst/>
              <a:cxnLst/>
              <a:rect l="0" t="0" r="0" b="0"/>
              <a:pathLst>
                <a:path w="438550" h="517343">
                  <a:moveTo>
                    <a:pt x="220870" y="0"/>
                  </a:moveTo>
                  <a:lnTo>
                    <a:pt x="157441" y="19128"/>
                  </a:lnTo>
                  <a:lnTo>
                    <a:pt x="110612" y="49803"/>
                  </a:lnTo>
                  <a:lnTo>
                    <a:pt x="61042" y="102484"/>
                  </a:lnTo>
                  <a:lnTo>
                    <a:pt x="36094" y="155251"/>
                  </a:lnTo>
                  <a:lnTo>
                    <a:pt x="12969" y="210734"/>
                  </a:lnTo>
                  <a:lnTo>
                    <a:pt x="3682" y="255852"/>
                  </a:lnTo>
                  <a:lnTo>
                    <a:pt x="543" y="317910"/>
                  </a:lnTo>
                  <a:lnTo>
                    <a:pt x="0" y="366636"/>
                  </a:lnTo>
                  <a:lnTo>
                    <a:pt x="11017" y="412529"/>
                  </a:lnTo>
                  <a:lnTo>
                    <a:pt x="29100" y="450174"/>
                  </a:lnTo>
                  <a:lnTo>
                    <a:pt x="54865" y="477965"/>
                  </a:lnTo>
                  <a:lnTo>
                    <a:pt x="113712" y="512403"/>
                  </a:lnTo>
                  <a:lnTo>
                    <a:pt x="124865" y="517077"/>
                  </a:lnTo>
                  <a:lnTo>
                    <a:pt x="183621" y="517342"/>
                  </a:lnTo>
                  <a:lnTo>
                    <a:pt x="226081" y="513985"/>
                  </a:lnTo>
                  <a:lnTo>
                    <a:pt x="288929" y="486644"/>
                  </a:lnTo>
                  <a:lnTo>
                    <a:pt x="346469" y="449451"/>
                  </a:lnTo>
                  <a:lnTo>
                    <a:pt x="366769" y="429043"/>
                  </a:lnTo>
                  <a:lnTo>
                    <a:pt x="406214" y="369769"/>
                  </a:lnTo>
                  <a:lnTo>
                    <a:pt x="426413" y="318229"/>
                  </a:lnTo>
                  <a:lnTo>
                    <a:pt x="438549" y="262988"/>
                  </a:lnTo>
                  <a:lnTo>
                    <a:pt x="437835" y="224151"/>
                  </a:lnTo>
                  <a:lnTo>
                    <a:pt x="422706" y="167688"/>
                  </a:lnTo>
                  <a:lnTo>
                    <a:pt x="404156" y="129753"/>
                  </a:lnTo>
                  <a:lnTo>
                    <a:pt x="367039" y="88021"/>
                  </a:lnTo>
                  <a:lnTo>
                    <a:pt x="314295" y="50802"/>
                  </a:lnTo>
                  <a:lnTo>
                    <a:pt x="275588" y="37799"/>
                  </a:lnTo>
                  <a:lnTo>
                    <a:pt x="229945" y="32812"/>
                  </a:lnTo>
                  <a:lnTo>
                    <a:pt x="210341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149264" y="259001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286333" y="2158342"/>
              <a:ext cx="346439" cy="491915"/>
            </a:xfrm>
            <a:custGeom>
              <a:avLst/>
              <a:gdLst/>
              <a:ahLst/>
              <a:cxnLst/>
              <a:rect l="0" t="0" r="0" b="0"/>
              <a:pathLst>
                <a:path w="346439" h="491915">
                  <a:moveTo>
                    <a:pt x="220900" y="0"/>
                  </a:moveTo>
                  <a:lnTo>
                    <a:pt x="178208" y="3119"/>
                  </a:lnTo>
                  <a:lnTo>
                    <a:pt x="147029" y="14572"/>
                  </a:lnTo>
                  <a:lnTo>
                    <a:pt x="87134" y="52997"/>
                  </a:lnTo>
                  <a:lnTo>
                    <a:pt x="56567" y="86377"/>
                  </a:lnTo>
                  <a:lnTo>
                    <a:pt x="19483" y="147587"/>
                  </a:lnTo>
                  <a:lnTo>
                    <a:pt x="4902" y="199125"/>
                  </a:lnTo>
                  <a:lnTo>
                    <a:pt x="809" y="261298"/>
                  </a:lnTo>
                  <a:lnTo>
                    <a:pt x="0" y="324575"/>
                  </a:lnTo>
                  <a:lnTo>
                    <a:pt x="8246" y="377759"/>
                  </a:lnTo>
                  <a:lnTo>
                    <a:pt x="24556" y="440412"/>
                  </a:lnTo>
                  <a:lnTo>
                    <a:pt x="40541" y="467664"/>
                  </a:lnTo>
                  <a:lnTo>
                    <a:pt x="56513" y="480032"/>
                  </a:lnTo>
                  <a:lnTo>
                    <a:pt x="65685" y="484967"/>
                  </a:lnTo>
                  <a:lnTo>
                    <a:pt x="106540" y="491914"/>
                  </a:lnTo>
                  <a:lnTo>
                    <a:pt x="144512" y="488383"/>
                  </a:lnTo>
                  <a:lnTo>
                    <a:pt x="207822" y="465061"/>
                  </a:lnTo>
                  <a:lnTo>
                    <a:pt x="230296" y="454698"/>
                  </a:lnTo>
                  <a:lnTo>
                    <a:pt x="261509" y="429133"/>
                  </a:lnTo>
                  <a:lnTo>
                    <a:pt x="308197" y="368274"/>
                  </a:lnTo>
                  <a:lnTo>
                    <a:pt x="333506" y="323220"/>
                  </a:lnTo>
                  <a:lnTo>
                    <a:pt x="343172" y="283332"/>
                  </a:lnTo>
                  <a:lnTo>
                    <a:pt x="346438" y="222343"/>
                  </a:lnTo>
                  <a:lnTo>
                    <a:pt x="338677" y="162376"/>
                  </a:lnTo>
                  <a:lnTo>
                    <a:pt x="322761" y="108590"/>
                  </a:lnTo>
                  <a:lnTo>
                    <a:pt x="297433" y="69413"/>
                  </a:lnTo>
                  <a:lnTo>
                    <a:pt x="261494" y="40314"/>
                  </a:lnTo>
                  <a:lnTo>
                    <a:pt x="229808" y="27282"/>
                  </a:lnTo>
                  <a:lnTo>
                    <a:pt x="16825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635024" y="2095171"/>
              <a:ext cx="345992" cy="561250"/>
            </a:xfrm>
            <a:custGeom>
              <a:avLst/>
              <a:gdLst/>
              <a:ahLst/>
              <a:cxnLst/>
              <a:rect l="0" t="0" r="0" b="0"/>
              <a:pathLst>
                <a:path w="345992" h="561250">
                  <a:moveTo>
                    <a:pt x="135422" y="0"/>
                  </a:moveTo>
                  <a:lnTo>
                    <a:pt x="115635" y="48930"/>
                  </a:lnTo>
                  <a:lnTo>
                    <a:pt x="106167" y="108061"/>
                  </a:lnTo>
                  <a:lnTo>
                    <a:pt x="92690" y="167435"/>
                  </a:lnTo>
                  <a:lnTo>
                    <a:pt x="79148" y="210368"/>
                  </a:lnTo>
                  <a:lnTo>
                    <a:pt x="75679" y="213945"/>
                  </a:lnTo>
                  <a:lnTo>
                    <a:pt x="72196" y="212820"/>
                  </a:lnTo>
                  <a:lnTo>
                    <a:pt x="68705" y="208560"/>
                  </a:lnTo>
                  <a:lnTo>
                    <a:pt x="63791" y="174619"/>
                  </a:lnTo>
                  <a:lnTo>
                    <a:pt x="73447" y="116625"/>
                  </a:lnTo>
                  <a:lnTo>
                    <a:pt x="91125" y="64447"/>
                  </a:lnTo>
                  <a:lnTo>
                    <a:pt x="122020" y="25196"/>
                  </a:lnTo>
                  <a:lnTo>
                    <a:pt x="141944" y="17047"/>
                  </a:lnTo>
                  <a:lnTo>
                    <a:pt x="153807" y="14874"/>
                  </a:lnTo>
                  <a:lnTo>
                    <a:pt x="173230" y="18699"/>
                  </a:lnTo>
                  <a:lnTo>
                    <a:pt x="181684" y="22994"/>
                  </a:lnTo>
                  <a:lnTo>
                    <a:pt x="194196" y="37125"/>
                  </a:lnTo>
                  <a:lnTo>
                    <a:pt x="215561" y="92193"/>
                  </a:lnTo>
                  <a:lnTo>
                    <a:pt x="226944" y="142603"/>
                  </a:lnTo>
                  <a:lnTo>
                    <a:pt x="229539" y="202603"/>
                  </a:lnTo>
                  <a:lnTo>
                    <a:pt x="229989" y="256562"/>
                  </a:lnTo>
                  <a:lnTo>
                    <a:pt x="224533" y="311415"/>
                  </a:lnTo>
                  <a:lnTo>
                    <a:pt x="211039" y="367880"/>
                  </a:lnTo>
                  <a:lnTo>
                    <a:pt x="193572" y="416017"/>
                  </a:lnTo>
                  <a:lnTo>
                    <a:pt x="166708" y="478446"/>
                  </a:lnTo>
                  <a:lnTo>
                    <a:pt x="138872" y="519677"/>
                  </a:lnTo>
                  <a:lnTo>
                    <a:pt x="112267" y="543012"/>
                  </a:lnTo>
                  <a:lnTo>
                    <a:pt x="76568" y="559155"/>
                  </a:lnTo>
                  <a:lnTo>
                    <a:pt x="53113" y="561249"/>
                  </a:lnTo>
                  <a:lnTo>
                    <a:pt x="41945" y="560169"/>
                  </a:lnTo>
                  <a:lnTo>
                    <a:pt x="23296" y="549611"/>
                  </a:lnTo>
                  <a:lnTo>
                    <a:pt x="15048" y="541882"/>
                  </a:lnTo>
                  <a:lnTo>
                    <a:pt x="5883" y="517697"/>
                  </a:lnTo>
                  <a:lnTo>
                    <a:pt x="0" y="460100"/>
                  </a:lnTo>
                  <a:lnTo>
                    <a:pt x="5434" y="434946"/>
                  </a:lnTo>
                  <a:lnTo>
                    <a:pt x="10158" y="423325"/>
                  </a:lnTo>
                  <a:lnTo>
                    <a:pt x="24767" y="407293"/>
                  </a:lnTo>
                  <a:lnTo>
                    <a:pt x="33576" y="401380"/>
                  </a:lnTo>
                  <a:lnTo>
                    <a:pt x="55841" y="397930"/>
                  </a:lnTo>
                  <a:lnTo>
                    <a:pt x="80165" y="401465"/>
                  </a:lnTo>
                  <a:lnTo>
                    <a:pt x="113591" y="417780"/>
                  </a:lnTo>
                  <a:lnTo>
                    <a:pt x="170232" y="467176"/>
                  </a:lnTo>
                  <a:lnTo>
                    <a:pt x="230462" y="518363"/>
                  </a:lnTo>
                  <a:lnTo>
                    <a:pt x="282858" y="548774"/>
                  </a:lnTo>
                  <a:lnTo>
                    <a:pt x="303894" y="550786"/>
                  </a:lnTo>
                  <a:lnTo>
                    <a:pt x="345991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064414" y="3253305"/>
            <a:ext cx="284271" cy="347442"/>
            <a:chOff x="6064414" y="3253305"/>
            <a:chExt cx="284271" cy="347442"/>
          </a:xfrm>
        </p:grpSpPr>
        <p:sp>
          <p:nvSpPr>
            <p:cNvPr id="78" name="Freeform 77"/>
            <p:cNvSpPr/>
            <p:nvPr/>
          </p:nvSpPr>
          <p:spPr>
            <a:xfrm>
              <a:off x="6169699" y="3253305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42114" y="0"/>
                  </a:moveTo>
                  <a:lnTo>
                    <a:pt x="30936" y="11179"/>
                  </a:lnTo>
                  <a:lnTo>
                    <a:pt x="25448" y="29145"/>
                  </a:lnTo>
                  <a:lnTo>
                    <a:pt x="21925" y="78807"/>
                  </a:lnTo>
                  <a:lnTo>
                    <a:pt x="21228" y="142082"/>
                  </a:lnTo>
                  <a:lnTo>
                    <a:pt x="21108" y="192357"/>
                  </a:lnTo>
                  <a:lnTo>
                    <a:pt x="21068" y="251860"/>
                  </a:lnTo>
                  <a:lnTo>
                    <a:pt x="15470" y="308673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064414" y="3415696"/>
              <a:ext cx="284271" cy="16595"/>
            </a:xfrm>
            <a:custGeom>
              <a:avLst/>
              <a:gdLst/>
              <a:ahLst/>
              <a:cxnLst/>
              <a:rect l="0" t="0" r="0" b="0"/>
              <a:pathLst>
                <a:path w="284271" h="16595">
                  <a:moveTo>
                    <a:pt x="284270" y="6065"/>
                  </a:moveTo>
                  <a:lnTo>
                    <a:pt x="225653" y="6065"/>
                  </a:lnTo>
                  <a:lnTo>
                    <a:pt x="171479" y="0"/>
                  </a:lnTo>
                  <a:lnTo>
                    <a:pt x="115718" y="4521"/>
                  </a:lnTo>
                  <a:lnTo>
                    <a:pt x="54054" y="5760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8106943" y="684352"/>
            <a:ext cx="465427" cy="123912"/>
            <a:chOff x="8106943" y="684352"/>
            <a:chExt cx="465427" cy="123912"/>
          </a:xfrm>
        </p:grpSpPr>
        <p:sp>
          <p:nvSpPr>
            <p:cNvPr id="81" name="Freeform 80"/>
            <p:cNvSpPr/>
            <p:nvPr/>
          </p:nvSpPr>
          <p:spPr>
            <a:xfrm>
              <a:off x="8106943" y="684352"/>
              <a:ext cx="10529" cy="123912"/>
            </a:xfrm>
            <a:custGeom>
              <a:avLst/>
              <a:gdLst/>
              <a:ahLst/>
              <a:cxnLst/>
              <a:rect l="0" t="0" r="0" b="0"/>
              <a:pathLst>
                <a:path w="10529" h="123912">
                  <a:moveTo>
                    <a:pt x="10528" y="0"/>
                  </a:moveTo>
                  <a:lnTo>
                    <a:pt x="2195" y="62478"/>
                  </a:lnTo>
                  <a:lnTo>
                    <a:pt x="433" y="119186"/>
                  </a:lnTo>
                  <a:lnTo>
                    <a:pt x="1458" y="123911"/>
                  </a:lnTo>
                  <a:lnTo>
                    <a:pt x="3312" y="122382"/>
                  </a:lnTo>
                  <a:lnTo>
                    <a:pt x="5717" y="116683"/>
                  </a:lnTo>
                  <a:lnTo>
                    <a:pt x="1562" y="60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559669" y="694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538449" y="3173418"/>
            <a:ext cx="2004964" cy="658956"/>
            <a:chOff x="6538449" y="3173418"/>
            <a:chExt cx="2004964" cy="658956"/>
          </a:xfrm>
        </p:grpSpPr>
        <p:sp>
          <p:nvSpPr>
            <p:cNvPr id="84" name="Freeform 83"/>
            <p:cNvSpPr/>
            <p:nvPr/>
          </p:nvSpPr>
          <p:spPr>
            <a:xfrm>
              <a:off x="6538449" y="3179606"/>
              <a:ext cx="491092" cy="539965"/>
            </a:xfrm>
            <a:custGeom>
              <a:avLst/>
              <a:gdLst/>
              <a:ahLst/>
              <a:cxnLst/>
              <a:rect l="0" t="0" r="0" b="0"/>
              <a:pathLst>
                <a:path w="491092" h="539965">
                  <a:moveTo>
                    <a:pt x="199789" y="0"/>
                  </a:moveTo>
                  <a:lnTo>
                    <a:pt x="161271" y="2340"/>
                  </a:lnTo>
                  <a:lnTo>
                    <a:pt x="104270" y="29851"/>
                  </a:lnTo>
                  <a:lnTo>
                    <a:pt x="42964" y="85000"/>
                  </a:lnTo>
                  <a:lnTo>
                    <a:pt x="19832" y="118382"/>
                  </a:lnTo>
                  <a:lnTo>
                    <a:pt x="4062" y="177759"/>
                  </a:lnTo>
                  <a:lnTo>
                    <a:pt x="600" y="240483"/>
                  </a:lnTo>
                  <a:lnTo>
                    <a:pt x="0" y="291833"/>
                  </a:lnTo>
                  <a:lnTo>
                    <a:pt x="8203" y="345945"/>
                  </a:lnTo>
                  <a:lnTo>
                    <a:pt x="24208" y="400480"/>
                  </a:lnTo>
                  <a:lnTo>
                    <a:pt x="49553" y="456313"/>
                  </a:lnTo>
                  <a:lnTo>
                    <a:pt x="75726" y="492783"/>
                  </a:lnTo>
                  <a:lnTo>
                    <a:pt x="111297" y="520226"/>
                  </a:lnTo>
                  <a:lnTo>
                    <a:pt x="145884" y="537586"/>
                  </a:lnTo>
                  <a:lnTo>
                    <a:pt x="170762" y="539964"/>
                  </a:lnTo>
                  <a:lnTo>
                    <a:pt x="224861" y="531959"/>
                  </a:lnTo>
                  <a:lnTo>
                    <a:pt x="281778" y="516773"/>
                  </a:lnTo>
                  <a:lnTo>
                    <a:pt x="341893" y="482404"/>
                  </a:lnTo>
                  <a:lnTo>
                    <a:pt x="393845" y="441820"/>
                  </a:lnTo>
                  <a:lnTo>
                    <a:pt x="439593" y="391603"/>
                  </a:lnTo>
                  <a:lnTo>
                    <a:pt x="463604" y="349347"/>
                  </a:lnTo>
                  <a:lnTo>
                    <a:pt x="482791" y="289498"/>
                  </a:lnTo>
                  <a:lnTo>
                    <a:pt x="491091" y="247994"/>
                  </a:lnTo>
                  <a:lnTo>
                    <a:pt x="488307" y="187157"/>
                  </a:lnTo>
                  <a:lnTo>
                    <a:pt x="473165" y="124298"/>
                  </a:lnTo>
                  <a:lnTo>
                    <a:pt x="465179" y="99697"/>
                  </a:lnTo>
                  <a:lnTo>
                    <a:pt x="434288" y="51676"/>
                  </a:lnTo>
                  <a:lnTo>
                    <a:pt x="402501" y="26360"/>
                  </a:lnTo>
                  <a:lnTo>
                    <a:pt x="363447" y="9630"/>
                  </a:lnTo>
                  <a:lnTo>
                    <a:pt x="316651" y="2853"/>
                  </a:lnTo>
                  <a:lnTo>
                    <a:pt x="260351" y="8969"/>
                  </a:lnTo>
                  <a:lnTo>
                    <a:pt x="231374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138321" y="362180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308000" y="3205125"/>
              <a:ext cx="426111" cy="515089"/>
            </a:xfrm>
            <a:custGeom>
              <a:avLst/>
              <a:gdLst/>
              <a:ahLst/>
              <a:cxnLst/>
              <a:rect l="0" t="0" r="0" b="0"/>
              <a:pathLst>
                <a:path w="426111" h="515089">
                  <a:moveTo>
                    <a:pt x="230404" y="6066"/>
                  </a:moveTo>
                  <a:lnTo>
                    <a:pt x="196783" y="0"/>
                  </a:lnTo>
                  <a:lnTo>
                    <a:pt x="136997" y="10626"/>
                  </a:lnTo>
                  <a:lnTo>
                    <a:pt x="104462" y="31594"/>
                  </a:lnTo>
                  <a:lnTo>
                    <a:pt x="63197" y="71290"/>
                  </a:lnTo>
                  <a:lnTo>
                    <a:pt x="31302" y="126098"/>
                  </a:lnTo>
                  <a:lnTo>
                    <a:pt x="12703" y="175772"/>
                  </a:lnTo>
                  <a:lnTo>
                    <a:pt x="2904" y="227535"/>
                  </a:lnTo>
                  <a:lnTo>
                    <a:pt x="0" y="279917"/>
                  </a:lnTo>
                  <a:lnTo>
                    <a:pt x="2259" y="332482"/>
                  </a:lnTo>
                  <a:lnTo>
                    <a:pt x="13457" y="381982"/>
                  </a:lnTo>
                  <a:lnTo>
                    <a:pt x="38201" y="440630"/>
                  </a:lnTo>
                  <a:lnTo>
                    <a:pt x="64270" y="477587"/>
                  </a:lnTo>
                  <a:lnTo>
                    <a:pt x="94221" y="499586"/>
                  </a:lnTo>
                  <a:lnTo>
                    <a:pt x="125323" y="513513"/>
                  </a:lnTo>
                  <a:lnTo>
                    <a:pt x="149386" y="515088"/>
                  </a:lnTo>
                  <a:lnTo>
                    <a:pt x="174509" y="510718"/>
                  </a:lnTo>
                  <a:lnTo>
                    <a:pt x="229976" y="487929"/>
                  </a:lnTo>
                  <a:lnTo>
                    <a:pt x="287948" y="442185"/>
                  </a:lnTo>
                  <a:lnTo>
                    <a:pt x="349255" y="378890"/>
                  </a:lnTo>
                  <a:lnTo>
                    <a:pt x="383342" y="322126"/>
                  </a:lnTo>
                  <a:lnTo>
                    <a:pt x="411436" y="261823"/>
                  </a:lnTo>
                  <a:lnTo>
                    <a:pt x="424293" y="213127"/>
                  </a:lnTo>
                  <a:lnTo>
                    <a:pt x="426110" y="151039"/>
                  </a:lnTo>
                  <a:lnTo>
                    <a:pt x="420330" y="119632"/>
                  </a:lnTo>
                  <a:lnTo>
                    <a:pt x="402752" y="82219"/>
                  </a:lnTo>
                  <a:lnTo>
                    <a:pt x="375837" y="51247"/>
                  </a:lnTo>
                  <a:lnTo>
                    <a:pt x="344465" y="33621"/>
                  </a:lnTo>
                  <a:lnTo>
                    <a:pt x="292536" y="20305"/>
                  </a:lnTo>
                  <a:lnTo>
                    <a:pt x="267377" y="19414"/>
                  </a:lnTo>
                  <a:lnTo>
                    <a:pt x="230404" y="271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765804" y="3247006"/>
              <a:ext cx="413234" cy="472338"/>
            </a:xfrm>
            <a:custGeom>
              <a:avLst/>
              <a:gdLst/>
              <a:ahLst/>
              <a:cxnLst/>
              <a:rect l="0" t="0" r="0" b="0"/>
              <a:pathLst>
                <a:path w="413234" h="472338">
                  <a:moveTo>
                    <a:pt x="214797" y="79999"/>
                  </a:moveTo>
                  <a:lnTo>
                    <a:pt x="203618" y="63231"/>
                  </a:lnTo>
                  <a:lnTo>
                    <a:pt x="195646" y="58292"/>
                  </a:lnTo>
                  <a:lnTo>
                    <a:pt x="174310" y="52804"/>
                  </a:lnTo>
                  <a:lnTo>
                    <a:pt x="164409" y="53680"/>
                  </a:lnTo>
                  <a:lnTo>
                    <a:pt x="101396" y="84587"/>
                  </a:lnTo>
                  <a:lnTo>
                    <a:pt x="78999" y="98026"/>
                  </a:lnTo>
                  <a:lnTo>
                    <a:pt x="52248" y="129924"/>
                  </a:lnTo>
                  <a:lnTo>
                    <a:pt x="23418" y="182624"/>
                  </a:lnTo>
                  <a:lnTo>
                    <a:pt x="5244" y="241214"/>
                  </a:lnTo>
                  <a:lnTo>
                    <a:pt x="0" y="273312"/>
                  </a:lnTo>
                  <a:lnTo>
                    <a:pt x="6165" y="332047"/>
                  </a:lnTo>
                  <a:lnTo>
                    <a:pt x="24237" y="388709"/>
                  </a:lnTo>
                  <a:lnTo>
                    <a:pt x="50337" y="428151"/>
                  </a:lnTo>
                  <a:lnTo>
                    <a:pt x="72221" y="450007"/>
                  </a:lnTo>
                  <a:lnTo>
                    <a:pt x="120675" y="472337"/>
                  </a:lnTo>
                  <a:lnTo>
                    <a:pt x="162993" y="472198"/>
                  </a:lnTo>
                  <a:lnTo>
                    <a:pt x="221288" y="460501"/>
                  </a:lnTo>
                  <a:lnTo>
                    <a:pt x="262604" y="442175"/>
                  </a:lnTo>
                  <a:lnTo>
                    <a:pt x="319445" y="395021"/>
                  </a:lnTo>
                  <a:lnTo>
                    <a:pt x="364307" y="339982"/>
                  </a:lnTo>
                  <a:lnTo>
                    <a:pt x="388168" y="300140"/>
                  </a:lnTo>
                  <a:lnTo>
                    <a:pt x="406711" y="244756"/>
                  </a:lnTo>
                  <a:lnTo>
                    <a:pt x="413233" y="188756"/>
                  </a:lnTo>
                  <a:lnTo>
                    <a:pt x="412023" y="146669"/>
                  </a:lnTo>
                  <a:lnTo>
                    <a:pt x="391839" y="93645"/>
                  </a:lnTo>
                  <a:lnTo>
                    <a:pt x="365322" y="54618"/>
                  </a:lnTo>
                  <a:lnTo>
                    <a:pt x="327978" y="24379"/>
                  </a:lnTo>
                  <a:lnTo>
                    <a:pt x="290187" y="5287"/>
                  </a:lnTo>
                  <a:lnTo>
                    <a:pt x="263121" y="0"/>
                  </a:lnTo>
                  <a:lnTo>
                    <a:pt x="235495" y="3890"/>
                  </a:lnTo>
                  <a:lnTo>
                    <a:pt x="172683" y="273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314061" y="3173418"/>
              <a:ext cx="229352" cy="658956"/>
            </a:xfrm>
            <a:custGeom>
              <a:avLst/>
              <a:gdLst/>
              <a:ahLst/>
              <a:cxnLst/>
              <a:rect l="0" t="0" r="0" b="0"/>
              <a:pathLst>
                <a:path w="229352" h="658956">
                  <a:moveTo>
                    <a:pt x="203493" y="195701"/>
                  </a:moveTo>
                  <a:lnTo>
                    <a:pt x="221451" y="141826"/>
                  </a:lnTo>
                  <a:lnTo>
                    <a:pt x="229351" y="111107"/>
                  </a:lnTo>
                  <a:lnTo>
                    <a:pt x="227464" y="90254"/>
                  </a:lnTo>
                  <a:lnTo>
                    <a:pt x="214235" y="58782"/>
                  </a:lnTo>
                  <a:lnTo>
                    <a:pt x="195497" y="32820"/>
                  </a:lnTo>
                  <a:lnTo>
                    <a:pt x="163950" y="10309"/>
                  </a:lnTo>
                  <a:lnTo>
                    <a:pt x="124966" y="0"/>
                  </a:lnTo>
                  <a:lnTo>
                    <a:pt x="89369" y="2535"/>
                  </a:lnTo>
                  <a:lnTo>
                    <a:pt x="56595" y="16284"/>
                  </a:lnTo>
                  <a:lnTo>
                    <a:pt x="41499" y="31732"/>
                  </a:lnTo>
                  <a:lnTo>
                    <a:pt x="11105" y="90054"/>
                  </a:lnTo>
                  <a:lnTo>
                    <a:pt x="0" y="138012"/>
                  </a:lnTo>
                  <a:lnTo>
                    <a:pt x="5543" y="200380"/>
                  </a:lnTo>
                  <a:lnTo>
                    <a:pt x="12571" y="223517"/>
                  </a:lnTo>
                  <a:lnTo>
                    <a:pt x="23492" y="241599"/>
                  </a:lnTo>
                  <a:lnTo>
                    <a:pt x="48385" y="264932"/>
                  </a:lnTo>
                  <a:lnTo>
                    <a:pt x="74115" y="270144"/>
                  </a:lnTo>
                  <a:lnTo>
                    <a:pt x="101538" y="267391"/>
                  </a:lnTo>
                  <a:lnTo>
                    <a:pt x="151520" y="240135"/>
                  </a:lnTo>
                  <a:lnTo>
                    <a:pt x="177046" y="214325"/>
                  </a:lnTo>
                  <a:lnTo>
                    <a:pt x="193838" y="184452"/>
                  </a:lnTo>
                  <a:lnTo>
                    <a:pt x="197056" y="182352"/>
                  </a:lnTo>
                  <a:lnTo>
                    <a:pt x="199202" y="185632"/>
                  </a:lnTo>
                  <a:lnTo>
                    <a:pt x="202646" y="235696"/>
                  </a:lnTo>
                  <a:lnTo>
                    <a:pt x="203242" y="287360"/>
                  </a:lnTo>
                  <a:lnTo>
                    <a:pt x="203419" y="339712"/>
                  </a:lnTo>
                  <a:lnTo>
                    <a:pt x="197883" y="397858"/>
                  </a:lnTo>
                  <a:lnTo>
                    <a:pt x="194422" y="448362"/>
                  </a:lnTo>
                  <a:lnTo>
                    <a:pt x="193397" y="504140"/>
                  </a:lnTo>
                  <a:lnTo>
                    <a:pt x="193157" y="547644"/>
                  </a:lnTo>
                  <a:lnTo>
                    <a:pt x="193022" y="608817"/>
                  </a:lnTo>
                  <a:lnTo>
                    <a:pt x="192965" y="6589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496736" y="189512"/>
            <a:ext cx="5188654" cy="696264"/>
            <a:chOff x="496736" y="189512"/>
            <a:chExt cx="5188654" cy="696264"/>
          </a:xfrm>
        </p:grpSpPr>
        <p:sp>
          <p:nvSpPr>
            <p:cNvPr id="2" name="Freeform 1"/>
            <p:cNvSpPr/>
            <p:nvPr/>
          </p:nvSpPr>
          <p:spPr>
            <a:xfrm>
              <a:off x="496736" y="189512"/>
              <a:ext cx="377130" cy="558531"/>
            </a:xfrm>
            <a:custGeom>
              <a:avLst/>
              <a:gdLst/>
              <a:ahLst/>
              <a:cxnLst/>
              <a:rect l="0" t="0" r="0" b="0"/>
              <a:pathLst>
                <a:path w="377130" h="558531">
                  <a:moveTo>
                    <a:pt x="19160" y="105285"/>
                  </a:moveTo>
                  <a:lnTo>
                    <a:pt x="4506" y="154837"/>
                  </a:lnTo>
                  <a:lnTo>
                    <a:pt x="0" y="210954"/>
                  </a:lnTo>
                  <a:lnTo>
                    <a:pt x="5713" y="270828"/>
                  </a:lnTo>
                  <a:lnTo>
                    <a:pt x="8055" y="332741"/>
                  </a:lnTo>
                  <a:lnTo>
                    <a:pt x="8461" y="385199"/>
                  </a:lnTo>
                  <a:lnTo>
                    <a:pt x="8581" y="436617"/>
                  </a:lnTo>
                  <a:lnTo>
                    <a:pt x="8616" y="493187"/>
                  </a:lnTo>
                  <a:lnTo>
                    <a:pt x="14218" y="553525"/>
                  </a:lnTo>
                  <a:lnTo>
                    <a:pt x="14695" y="558530"/>
                  </a:lnTo>
                  <a:lnTo>
                    <a:pt x="13844" y="558357"/>
                  </a:lnTo>
                  <a:lnTo>
                    <a:pt x="12106" y="554732"/>
                  </a:lnTo>
                  <a:lnTo>
                    <a:pt x="9318" y="505717"/>
                  </a:lnTo>
                  <a:lnTo>
                    <a:pt x="10005" y="449710"/>
                  </a:lnTo>
                  <a:lnTo>
                    <a:pt x="14757" y="388661"/>
                  </a:lnTo>
                  <a:lnTo>
                    <a:pt x="12136" y="329629"/>
                  </a:lnTo>
                  <a:lnTo>
                    <a:pt x="20545" y="270223"/>
                  </a:lnTo>
                  <a:lnTo>
                    <a:pt x="33472" y="208446"/>
                  </a:lnTo>
                  <a:lnTo>
                    <a:pt x="50781" y="148506"/>
                  </a:lnTo>
                  <a:lnTo>
                    <a:pt x="70380" y="105504"/>
                  </a:lnTo>
                  <a:lnTo>
                    <a:pt x="86378" y="90565"/>
                  </a:lnTo>
                  <a:lnTo>
                    <a:pt x="148977" y="55394"/>
                  </a:lnTo>
                  <a:lnTo>
                    <a:pt x="207929" y="39148"/>
                  </a:lnTo>
                  <a:lnTo>
                    <a:pt x="268664" y="24674"/>
                  </a:lnTo>
                  <a:lnTo>
                    <a:pt x="317435" y="14070"/>
                  </a:lnTo>
                  <a:lnTo>
                    <a:pt x="3771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15896" y="484310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07345" y="25194"/>
                  </a:lnTo>
                  <a:lnTo>
                    <a:pt x="73140" y="36581"/>
                  </a:lnTo>
                  <a:lnTo>
                    <a:pt x="26492" y="441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21222" y="589595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6" y="37478"/>
                  </a:lnTo>
                  <a:lnTo>
                    <a:pt x="434" y="8890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21222" y="4632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15979" y="559902"/>
              <a:ext cx="189514" cy="176388"/>
            </a:xfrm>
            <a:custGeom>
              <a:avLst/>
              <a:gdLst/>
              <a:ahLst/>
              <a:cxnLst/>
              <a:rect l="0" t="0" r="0" b="0"/>
              <a:pathLst>
                <a:path w="189514" h="176388">
                  <a:moveTo>
                    <a:pt x="0" y="71807"/>
                  </a:moveTo>
                  <a:lnTo>
                    <a:pt x="11453" y="120738"/>
                  </a:lnTo>
                  <a:lnTo>
                    <a:pt x="24749" y="174279"/>
                  </a:lnTo>
                  <a:lnTo>
                    <a:pt x="25858" y="176387"/>
                  </a:lnTo>
                  <a:lnTo>
                    <a:pt x="21632" y="115366"/>
                  </a:lnTo>
                  <a:lnTo>
                    <a:pt x="24290" y="60871"/>
                  </a:lnTo>
                  <a:lnTo>
                    <a:pt x="35663" y="22164"/>
                  </a:lnTo>
                  <a:lnTo>
                    <a:pt x="41323" y="10636"/>
                  </a:lnTo>
                  <a:lnTo>
                    <a:pt x="49775" y="4120"/>
                  </a:lnTo>
                  <a:lnTo>
                    <a:pt x="71645" y="0"/>
                  </a:lnTo>
                  <a:lnTo>
                    <a:pt x="93843" y="5188"/>
                  </a:lnTo>
                  <a:lnTo>
                    <a:pt x="114238" y="16462"/>
                  </a:lnTo>
                  <a:lnTo>
                    <a:pt x="153748" y="62309"/>
                  </a:lnTo>
                  <a:lnTo>
                    <a:pt x="181819" y="124540"/>
                  </a:lnTo>
                  <a:lnTo>
                    <a:pt x="189513" y="1560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60826" y="328951"/>
              <a:ext cx="186822" cy="448736"/>
            </a:xfrm>
            <a:custGeom>
              <a:avLst/>
              <a:gdLst/>
              <a:ahLst/>
              <a:cxnLst/>
              <a:rect l="0" t="0" r="0" b="0"/>
              <a:pathLst>
                <a:path w="186822" h="448736">
                  <a:moveTo>
                    <a:pt x="134179" y="302758"/>
                  </a:moveTo>
                  <a:lnTo>
                    <a:pt x="124603" y="278712"/>
                  </a:lnTo>
                  <a:lnTo>
                    <a:pt x="113935" y="264385"/>
                  </a:lnTo>
                  <a:lnTo>
                    <a:pt x="95156" y="256458"/>
                  </a:lnTo>
                  <a:lnTo>
                    <a:pt x="83597" y="254344"/>
                  </a:lnTo>
                  <a:lnTo>
                    <a:pt x="73552" y="255274"/>
                  </a:lnTo>
                  <a:lnTo>
                    <a:pt x="56151" y="262547"/>
                  </a:lnTo>
                  <a:lnTo>
                    <a:pt x="33200" y="279795"/>
                  </a:lnTo>
                  <a:lnTo>
                    <a:pt x="17172" y="305313"/>
                  </a:lnTo>
                  <a:lnTo>
                    <a:pt x="2445" y="346547"/>
                  </a:lnTo>
                  <a:lnTo>
                    <a:pt x="0" y="383843"/>
                  </a:lnTo>
                  <a:lnTo>
                    <a:pt x="7335" y="417640"/>
                  </a:lnTo>
                  <a:lnTo>
                    <a:pt x="17752" y="439215"/>
                  </a:lnTo>
                  <a:lnTo>
                    <a:pt x="24975" y="445202"/>
                  </a:lnTo>
                  <a:lnTo>
                    <a:pt x="33301" y="448024"/>
                  </a:lnTo>
                  <a:lnTo>
                    <a:pt x="42360" y="448735"/>
                  </a:lnTo>
                  <a:lnTo>
                    <a:pt x="58665" y="443286"/>
                  </a:lnTo>
                  <a:lnTo>
                    <a:pt x="73711" y="431896"/>
                  </a:lnTo>
                  <a:lnTo>
                    <a:pt x="116560" y="374609"/>
                  </a:lnTo>
                  <a:lnTo>
                    <a:pt x="146128" y="314661"/>
                  </a:lnTo>
                  <a:lnTo>
                    <a:pt x="161842" y="254633"/>
                  </a:lnTo>
                  <a:lnTo>
                    <a:pt x="171491" y="202581"/>
                  </a:lnTo>
                  <a:lnTo>
                    <a:pt x="174870" y="144395"/>
                  </a:lnTo>
                  <a:lnTo>
                    <a:pt x="174701" y="89590"/>
                  </a:lnTo>
                  <a:lnTo>
                    <a:pt x="167762" y="38646"/>
                  </a:lnTo>
                  <a:lnTo>
                    <a:pt x="161583" y="12240"/>
                  </a:lnTo>
                  <a:lnTo>
                    <a:pt x="155958" y="4964"/>
                  </a:lnTo>
                  <a:lnTo>
                    <a:pt x="148698" y="1284"/>
                  </a:lnTo>
                  <a:lnTo>
                    <a:pt x="140349" y="0"/>
                  </a:lnTo>
                  <a:lnTo>
                    <a:pt x="134783" y="4993"/>
                  </a:lnTo>
                  <a:lnTo>
                    <a:pt x="128598" y="26139"/>
                  </a:lnTo>
                  <a:lnTo>
                    <a:pt x="130705" y="70928"/>
                  </a:lnTo>
                  <a:lnTo>
                    <a:pt x="133150" y="132423"/>
                  </a:lnTo>
                  <a:lnTo>
                    <a:pt x="133721" y="175581"/>
                  </a:lnTo>
                  <a:lnTo>
                    <a:pt x="134043" y="236220"/>
                  </a:lnTo>
                  <a:lnTo>
                    <a:pt x="134139" y="288113"/>
                  </a:lnTo>
                  <a:lnTo>
                    <a:pt x="136501" y="318476"/>
                  </a:lnTo>
                  <a:lnTo>
                    <a:pt x="157081" y="372977"/>
                  </a:lnTo>
                  <a:lnTo>
                    <a:pt x="186821" y="4185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68787" y="368497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10529" y="0"/>
                  </a:moveTo>
                  <a:lnTo>
                    <a:pt x="10529" y="60383"/>
                  </a:lnTo>
                  <a:lnTo>
                    <a:pt x="7409" y="118107"/>
                  </a:lnTo>
                  <a:lnTo>
                    <a:pt x="3293" y="160117"/>
                  </a:lnTo>
                  <a:lnTo>
                    <a:pt x="1464" y="206084"/>
                  </a:lnTo>
                  <a:lnTo>
                    <a:pt x="434" y="266822"/>
                  </a:lnTo>
                  <a:lnTo>
                    <a:pt x="129" y="316275"/>
                  </a:lnTo>
                  <a:lnTo>
                    <a:pt x="17" y="376669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10860" y="526424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15206" y="8334"/>
                  </a:lnTo>
                  <a:lnTo>
                    <a:pt x="158193" y="10095"/>
                  </a:lnTo>
                  <a:lnTo>
                    <a:pt x="99011" y="17679"/>
                  </a:lnTo>
                  <a:lnTo>
                    <a:pt x="42261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76998" y="284269"/>
              <a:ext cx="169598" cy="473783"/>
            </a:xfrm>
            <a:custGeom>
              <a:avLst/>
              <a:gdLst/>
              <a:ahLst/>
              <a:cxnLst/>
              <a:rect l="0" t="0" r="0" b="0"/>
              <a:pathLst>
                <a:path w="169598" h="473783">
                  <a:moveTo>
                    <a:pt x="7603" y="0"/>
                  </a:moveTo>
                  <a:lnTo>
                    <a:pt x="1537" y="32452"/>
                  </a:lnTo>
                  <a:lnTo>
                    <a:pt x="6058" y="83229"/>
                  </a:lnTo>
                  <a:lnTo>
                    <a:pt x="10264" y="133455"/>
                  </a:lnTo>
                  <a:lnTo>
                    <a:pt x="15800" y="187331"/>
                  </a:lnTo>
                  <a:lnTo>
                    <a:pt x="17095" y="230657"/>
                  </a:lnTo>
                  <a:lnTo>
                    <a:pt x="17824" y="292171"/>
                  </a:lnTo>
                  <a:lnTo>
                    <a:pt x="18040" y="342243"/>
                  </a:lnTo>
                  <a:lnTo>
                    <a:pt x="18104" y="392434"/>
                  </a:lnTo>
                  <a:lnTo>
                    <a:pt x="18119" y="422809"/>
                  </a:lnTo>
                  <a:lnTo>
                    <a:pt x="15783" y="430442"/>
                  </a:lnTo>
                  <a:lnTo>
                    <a:pt x="11887" y="433190"/>
                  </a:lnTo>
                  <a:lnTo>
                    <a:pt x="6949" y="432683"/>
                  </a:lnTo>
                  <a:lnTo>
                    <a:pt x="3657" y="427665"/>
                  </a:lnTo>
                  <a:lnTo>
                    <a:pt x="0" y="409612"/>
                  </a:lnTo>
                  <a:lnTo>
                    <a:pt x="8912" y="346384"/>
                  </a:lnTo>
                  <a:lnTo>
                    <a:pt x="21639" y="308133"/>
                  </a:lnTo>
                  <a:lnTo>
                    <a:pt x="27489" y="296669"/>
                  </a:lnTo>
                  <a:lnTo>
                    <a:pt x="43347" y="280812"/>
                  </a:lnTo>
                  <a:lnTo>
                    <a:pt x="52489" y="274945"/>
                  </a:lnTo>
                  <a:lnTo>
                    <a:pt x="72006" y="271547"/>
                  </a:lnTo>
                  <a:lnTo>
                    <a:pt x="82124" y="272278"/>
                  </a:lnTo>
                  <a:lnTo>
                    <a:pt x="99605" y="279330"/>
                  </a:lnTo>
                  <a:lnTo>
                    <a:pt x="107542" y="284486"/>
                  </a:lnTo>
                  <a:lnTo>
                    <a:pt x="119480" y="299573"/>
                  </a:lnTo>
                  <a:lnTo>
                    <a:pt x="147681" y="356475"/>
                  </a:lnTo>
                  <a:lnTo>
                    <a:pt x="168538" y="419326"/>
                  </a:lnTo>
                  <a:lnTo>
                    <a:pt x="169597" y="441391"/>
                  </a:lnTo>
                  <a:lnTo>
                    <a:pt x="165530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42528" y="495001"/>
              <a:ext cx="189514" cy="229234"/>
            </a:xfrm>
            <a:custGeom>
              <a:avLst/>
              <a:gdLst/>
              <a:ahLst/>
              <a:cxnLst/>
              <a:rect l="0" t="0" r="0" b="0"/>
              <a:pathLst>
                <a:path w="189514" h="229234">
                  <a:moveTo>
                    <a:pt x="0" y="147237"/>
                  </a:moveTo>
                  <a:lnTo>
                    <a:pt x="17981" y="131596"/>
                  </a:lnTo>
                  <a:lnTo>
                    <a:pt x="60354" y="116028"/>
                  </a:lnTo>
                  <a:lnTo>
                    <a:pt x="113178" y="101688"/>
                  </a:lnTo>
                  <a:lnTo>
                    <a:pt x="163473" y="85250"/>
                  </a:lnTo>
                  <a:lnTo>
                    <a:pt x="182229" y="69385"/>
                  </a:lnTo>
                  <a:lnTo>
                    <a:pt x="186997" y="59070"/>
                  </a:lnTo>
                  <a:lnTo>
                    <a:pt x="189175" y="35132"/>
                  </a:lnTo>
                  <a:lnTo>
                    <a:pt x="183124" y="15134"/>
                  </a:lnTo>
                  <a:lnTo>
                    <a:pt x="178235" y="6526"/>
                  </a:lnTo>
                  <a:lnTo>
                    <a:pt x="169126" y="1957"/>
                  </a:lnTo>
                  <a:lnTo>
                    <a:pt x="143408" y="0"/>
                  </a:lnTo>
                  <a:lnTo>
                    <a:pt x="121839" y="6149"/>
                  </a:lnTo>
                  <a:lnTo>
                    <a:pt x="104453" y="17851"/>
                  </a:lnTo>
                  <a:lnTo>
                    <a:pt x="67033" y="63994"/>
                  </a:lnTo>
                  <a:lnTo>
                    <a:pt x="51317" y="100476"/>
                  </a:lnTo>
                  <a:lnTo>
                    <a:pt x="44841" y="146510"/>
                  </a:lnTo>
                  <a:lnTo>
                    <a:pt x="48511" y="186016"/>
                  </a:lnTo>
                  <a:lnTo>
                    <a:pt x="62597" y="219948"/>
                  </a:lnTo>
                  <a:lnTo>
                    <a:pt x="69807" y="226127"/>
                  </a:lnTo>
                  <a:lnTo>
                    <a:pt x="78124" y="229076"/>
                  </a:lnTo>
                  <a:lnTo>
                    <a:pt x="96723" y="229233"/>
                  </a:lnTo>
                  <a:lnTo>
                    <a:pt x="126925" y="221575"/>
                  </a:lnTo>
                  <a:lnTo>
                    <a:pt x="165452" y="204858"/>
                  </a:lnTo>
                  <a:lnTo>
                    <a:pt x="189513" y="1998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95703" y="436160"/>
              <a:ext cx="160539" cy="449616"/>
            </a:xfrm>
            <a:custGeom>
              <a:avLst/>
              <a:gdLst/>
              <a:ahLst/>
              <a:cxnLst/>
              <a:rect l="0" t="0" r="0" b="0"/>
              <a:pathLst>
                <a:path w="160539" h="449616">
                  <a:moveTo>
                    <a:pt x="20607" y="100793"/>
                  </a:moveTo>
                  <a:lnTo>
                    <a:pt x="29673" y="159410"/>
                  </a:lnTo>
                  <a:lnTo>
                    <a:pt x="29677" y="219650"/>
                  </a:lnTo>
                  <a:lnTo>
                    <a:pt x="25865" y="267770"/>
                  </a:lnTo>
                  <a:lnTo>
                    <a:pt x="30095" y="322249"/>
                  </a:lnTo>
                  <a:lnTo>
                    <a:pt x="38166" y="374864"/>
                  </a:lnTo>
                  <a:lnTo>
                    <a:pt x="37854" y="432918"/>
                  </a:lnTo>
                  <a:lnTo>
                    <a:pt x="35615" y="445042"/>
                  </a:lnTo>
                  <a:lnTo>
                    <a:pt x="32952" y="449615"/>
                  </a:lnTo>
                  <a:lnTo>
                    <a:pt x="30007" y="449155"/>
                  </a:lnTo>
                  <a:lnTo>
                    <a:pt x="26874" y="445338"/>
                  </a:lnTo>
                  <a:lnTo>
                    <a:pt x="14610" y="397185"/>
                  </a:lnTo>
                  <a:lnTo>
                    <a:pt x="11421" y="348360"/>
                  </a:lnTo>
                  <a:lnTo>
                    <a:pt x="7225" y="285699"/>
                  </a:lnTo>
                  <a:lnTo>
                    <a:pt x="1066" y="227655"/>
                  </a:lnTo>
                  <a:lnTo>
                    <a:pt x="0" y="171527"/>
                  </a:lnTo>
                  <a:lnTo>
                    <a:pt x="5273" y="121621"/>
                  </a:lnTo>
                  <a:lnTo>
                    <a:pt x="18705" y="64006"/>
                  </a:lnTo>
                  <a:lnTo>
                    <a:pt x="42675" y="20737"/>
                  </a:lnTo>
                  <a:lnTo>
                    <a:pt x="49357" y="12327"/>
                  </a:lnTo>
                  <a:lnTo>
                    <a:pt x="69260" y="2983"/>
                  </a:lnTo>
                  <a:lnTo>
                    <a:pt x="92534" y="0"/>
                  </a:lnTo>
                  <a:lnTo>
                    <a:pt x="114576" y="2574"/>
                  </a:lnTo>
                  <a:lnTo>
                    <a:pt x="132951" y="10736"/>
                  </a:lnTo>
                  <a:lnTo>
                    <a:pt x="141127" y="16189"/>
                  </a:lnTo>
                  <a:lnTo>
                    <a:pt x="153330" y="31606"/>
                  </a:lnTo>
                  <a:lnTo>
                    <a:pt x="158222" y="40630"/>
                  </a:lnTo>
                  <a:lnTo>
                    <a:pt x="160538" y="63135"/>
                  </a:lnTo>
                  <a:lnTo>
                    <a:pt x="156498" y="88736"/>
                  </a:lnTo>
                  <a:lnTo>
                    <a:pt x="141070" y="127116"/>
                  </a:lnTo>
                  <a:lnTo>
                    <a:pt x="108033" y="169828"/>
                  </a:lnTo>
                  <a:lnTo>
                    <a:pt x="81606" y="186108"/>
                  </a:lnTo>
                  <a:lnTo>
                    <a:pt x="64876" y="188234"/>
                  </a:lnTo>
                  <a:lnTo>
                    <a:pt x="41664" y="1850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26880" y="221098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0433"/>
                  </a:lnTo>
                  <a:lnTo>
                    <a:pt x="1170" y="105410"/>
                  </a:lnTo>
                  <a:lnTo>
                    <a:pt x="8406" y="154715"/>
                  </a:lnTo>
                  <a:lnTo>
                    <a:pt x="16789" y="212738"/>
                  </a:lnTo>
                  <a:lnTo>
                    <a:pt x="19793" y="273213"/>
                  </a:lnTo>
                  <a:lnTo>
                    <a:pt x="20683" y="327527"/>
                  </a:lnTo>
                  <a:lnTo>
                    <a:pt x="20983" y="379035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29380" y="466709"/>
              <a:ext cx="223885" cy="196157"/>
            </a:xfrm>
            <a:custGeom>
              <a:avLst/>
              <a:gdLst/>
              <a:ahLst/>
              <a:cxnLst/>
              <a:rect l="0" t="0" r="0" b="0"/>
              <a:pathLst>
                <a:path w="223885" h="196157">
                  <a:moveTo>
                    <a:pt x="97542" y="91301"/>
                  </a:moveTo>
                  <a:lnTo>
                    <a:pt x="91953" y="32684"/>
                  </a:lnTo>
                  <a:lnTo>
                    <a:pt x="82970" y="12216"/>
                  </a:lnTo>
                  <a:lnTo>
                    <a:pt x="77299" y="3483"/>
                  </a:lnTo>
                  <a:lnTo>
                    <a:pt x="70008" y="0"/>
                  </a:lnTo>
                  <a:lnTo>
                    <a:pt x="61639" y="18"/>
                  </a:lnTo>
                  <a:lnTo>
                    <a:pt x="44150" y="6277"/>
                  </a:lnTo>
                  <a:lnTo>
                    <a:pt x="28579" y="16858"/>
                  </a:lnTo>
                  <a:lnTo>
                    <a:pt x="16979" y="32479"/>
                  </a:lnTo>
                  <a:lnTo>
                    <a:pt x="0" y="76692"/>
                  </a:lnTo>
                  <a:lnTo>
                    <a:pt x="140" y="116738"/>
                  </a:lnTo>
                  <a:lnTo>
                    <a:pt x="11839" y="169852"/>
                  </a:lnTo>
                  <a:lnTo>
                    <a:pt x="22797" y="188993"/>
                  </a:lnTo>
                  <a:lnTo>
                    <a:pt x="30164" y="193864"/>
                  </a:lnTo>
                  <a:lnTo>
                    <a:pt x="47709" y="196156"/>
                  </a:lnTo>
                  <a:lnTo>
                    <a:pt x="56131" y="192790"/>
                  </a:lnTo>
                  <a:lnTo>
                    <a:pt x="79163" y="171285"/>
                  </a:lnTo>
                  <a:lnTo>
                    <a:pt x="104787" y="132576"/>
                  </a:lnTo>
                  <a:lnTo>
                    <a:pt x="112460" y="110815"/>
                  </a:lnTo>
                  <a:lnTo>
                    <a:pt x="117950" y="80445"/>
                  </a:lnTo>
                  <a:lnTo>
                    <a:pt x="120506" y="80554"/>
                  </a:lnTo>
                  <a:lnTo>
                    <a:pt x="123380" y="84137"/>
                  </a:lnTo>
                  <a:lnTo>
                    <a:pt x="148866" y="143700"/>
                  </a:lnTo>
                  <a:lnTo>
                    <a:pt x="168381" y="169867"/>
                  </a:lnTo>
                  <a:lnTo>
                    <a:pt x="188298" y="178862"/>
                  </a:lnTo>
                  <a:lnTo>
                    <a:pt x="223884" y="186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78017" y="424934"/>
              <a:ext cx="133175" cy="227833"/>
            </a:xfrm>
            <a:custGeom>
              <a:avLst/>
              <a:gdLst/>
              <a:ahLst/>
              <a:cxnLst/>
              <a:rect l="0" t="0" r="0" b="0"/>
              <a:pathLst>
                <a:path w="133175" h="227833">
                  <a:moveTo>
                    <a:pt x="133174" y="38319"/>
                  </a:moveTo>
                  <a:lnTo>
                    <a:pt x="103866" y="9011"/>
                  </a:lnTo>
                  <a:lnTo>
                    <a:pt x="84274" y="1897"/>
                  </a:lnTo>
                  <a:lnTo>
                    <a:pt x="72498" y="0"/>
                  </a:lnTo>
                  <a:lnTo>
                    <a:pt x="50055" y="4131"/>
                  </a:lnTo>
                  <a:lnTo>
                    <a:pt x="39157" y="8508"/>
                  </a:lnTo>
                  <a:lnTo>
                    <a:pt x="30722" y="16105"/>
                  </a:lnTo>
                  <a:lnTo>
                    <a:pt x="8779" y="58801"/>
                  </a:lnTo>
                  <a:lnTo>
                    <a:pt x="0" y="93911"/>
                  </a:lnTo>
                  <a:lnTo>
                    <a:pt x="519" y="130830"/>
                  </a:lnTo>
                  <a:lnTo>
                    <a:pt x="15576" y="185423"/>
                  </a:lnTo>
                  <a:lnTo>
                    <a:pt x="26706" y="206644"/>
                  </a:lnTo>
                  <a:lnTo>
                    <a:pt x="35290" y="213707"/>
                  </a:lnTo>
                  <a:lnTo>
                    <a:pt x="67387" y="223647"/>
                  </a:lnTo>
                  <a:lnTo>
                    <a:pt x="101589" y="2278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44696" y="449719"/>
              <a:ext cx="166538" cy="250409"/>
            </a:xfrm>
            <a:custGeom>
              <a:avLst/>
              <a:gdLst/>
              <a:ahLst/>
              <a:cxnLst/>
              <a:rect l="0" t="0" r="0" b="0"/>
              <a:pathLst>
                <a:path w="166538" h="250409">
                  <a:moveTo>
                    <a:pt x="8610" y="108291"/>
                  </a:moveTo>
                  <a:lnTo>
                    <a:pt x="51302" y="105171"/>
                  </a:lnTo>
                  <a:lnTo>
                    <a:pt x="102272" y="89163"/>
                  </a:lnTo>
                  <a:lnTo>
                    <a:pt x="118868" y="77953"/>
                  </a:lnTo>
                  <a:lnTo>
                    <a:pt x="123059" y="69348"/>
                  </a:lnTo>
                  <a:lnTo>
                    <a:pt x="124596" y="47309"/>
                  </a:lnTo>
                  <a:lnTo>
                    <a:pt x="118261" y="28155"/>
                  </a:lnTo>
                  <a:lnTo>
                    <a:pt x="113296" y="19772"/>
                  </a:lnTo>
                  <a:lnTo>
                    <a:pt x="98420" y="7338"/>
                  </a:lnTo>
                  <a:lnTo>
                    <a:pt x="89540" y="2385"/>
                  </a:lnTo>
                  <a:lnTo>
                    <a:pt x="70315" y="0"/>
                  </a:lnTo>
                  <a:lnTo>
                    <a:pt x="60275" y="1002"/>
                  </a:lnTo>
                  <a:lnTo>
                    <a:pt x="42880" y="11474"/>
                  </a:lnTo>
                  <a:lnTo>
                    <a:pt x="19934" y="40220"/>
                  </a:lnTo>
                  <a:lnTo>
                    <a:pt x="7793" y="65169"/>
                  </a:lnTo>
                  <a:lnTo>
                    <a:pt x="0" y="122433"/>
                  </a:lnTo>
                  <a:lnTo>
                    <a:pt x="1274" y="153181"/>
                  </a:lnTo>
                  <a:lnTo>
                    <a:pt x="21155" y="201516"/>
                  </a:lnTo>
                  <a:lnTo>
                    <a:pt x="35242" y="222254"/>
                  </a:lnTo>
                  <a:lnTo>
                    <a:pt x="53201" y="239270"/>
                  </a:lnTo>
                  <a:lnTo>
                    <a:pt x="79121" y="248392"/>
                  </a:lnTo>
                  <a:lnTo>
                    <a:pt x="123478" y="250408"/>
                  </a:lnTo>
                  <a:lnTo>
                    <a:pt x="166537" y="2451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55659" y="381559"/>
              <a:ext cx="229357" cy="299837"/>
            </a:xfrm>
            <a:custGeom>
              <a:avLst/>
              <a:gdLst/>
              <a:ahLst/>
              <a:cxnLst/>
              <a:rect l="0" t="0" r="0" b="0"/>
              <a:pathLst>
                <a:path w="229357" h="299837">
                  <a:moveTo>
                    <a:pt x="145128" y="113280"/>
                  </a:moveTo>
                  <a:lnTo>
                    <a:pt x="142009" y="70588"/>
                  </a:lnTo>
                  <a:lnTo>
                    <a:pt x="130556" y="39409"/>
                  </a:lnTo>
                  <a:lnTo>
                    <a:pt x="105725" y="3022"/>
                  </a:lnTo>
                  <a:lnTo>
                    <a:pt x="97802" y="0"/>
                  </a:lnTo>
                  <a:lnTo>
                    <a:pt x="89011" y="325"/>
                  </a:lnTo>
                  <a:lnTo>
                    <a:pt x="71054" y="6926"/>
                  </a:lnTo>
                  <a:lnTo>
                    <a:pt x="55274" y="17658"/>
                  </a:lnTo>
                  <a:lnTo>
                    <a:pt x="43582" y="36466"/>
                  </a:lnTo>
                  <a:lnTo>
                    <a:pt x="22788" y="91813"/>
                  </a:lnTo>
                  <a:lnTo>
                    <a:pt x="11474" y="137375"/>
                  </a:lnTo>
                  <a:lnTo>
                    <a:pt x="3304" y="191089"/>
                  </a:lnTo>
                  <a:lnTo>
                    <a:pt x="0" y="245590"/>
                  </a:lnTo>
                  <a:lnTo>
                    <a:pt x="3808" y="269180"/>
                  </a:lnTo>
                  <a:lnTo>
                    <a:pt x="12519" y="288244"/>
                  </a:lnTo>
                  <a:lnTo>
                    <a:pt x="18118" y="296603"/>
                  </a:lnTo>
                  <a:lnTo>
                    <a:pt x="24190" y="299836"/>
                  </a:lnTo>
                  <a:lnTo>
                    <a:pt x="30578" y="299652"/>
                  </a:lnTo>
                  <a:lnTo>
                    <a:pt x="37176" y="297189"/>
                  </a:lnTo>
                  <a:lnTo>
                    <a:pt x="57640" y="276956"/>
                  </a:lnTo>
                  <a:lnTo>
                    <a:pt x="84346" y="237508"/>
                  </a:lnTo>
                  <a:lnTo>
                    <a:pt x="102100" y="185869"/>
                  </a:lnTo>
                  <a:lnTo>
                    <a:pt x="119271" y="123879"/>
                  </a:lnTo>
                  <a:lnTo>
                    <a:pt x="122649" y="93544"/>
                  </a:lnTo>
                  <a:lnTo>
                    <a:pt x="132352" y="144553"/>
                  </a:lnTo>
                  <a:lnTo>
                    <a:pt x="148497" y="195020"/>
                  </a:lnTo>
                  <a:lnTo>
                    <a:pt x="173870" y="239130"/>
                  </a:lnTo>
                  <a:lnTo>
                    <a:pt x="190658" y="254221"/>
                  </a:lnTo>
                  <a:lnTo>
                    <a:pt x="213600" y="266174"/>
                  </a:lnTo>
                  <a:lnTo>
                    <a:pt x="229356" y="2712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74920" y="423835"/>
              <a:ext cx="189080" cy="228932"/>
            </a:xfrm>
            <a:custGeom>
              <a:avLst/>
              <a:gdLst/>
              <a:ahLst/>
              <a:cxnLst/>
              <a:rect l="0" t="0" r="0" b="0"/>
              <a:pathLst>
                <a:path w="189080" h="228932">
                  <a:moveTo>
                    <a:pt x="10095" y="28890"/>
                  </a:moveTo>
                  <a:lnTo>
                    <a:pt x="1761" y="77821"/>
                  </a:lnTo>
                  <a:lnTo>
                    <a:pt x="0" y="136951"/>
                  </a:lnTo>
                  <a:lnTo>
                    <a:pt x="6888" y="193692"/>
                  </a:lnTo>
                  <a:lnTo>
                    <a:pt x="7975" y="226549"/>
                  </a:lnTo>
                  <a:lnTo>
                    <a:pt x="6341" y="225003"/>
                  </a:lnTo>
                  <a:lnTo>
                    <a:pt x="2577" y="210808"/>
                  </a:lnTo>
                  <a:lnTo>
                    <a:pt x="161" y="160447"/>
                  </a:lnTo>
                  <a:lnTo>
                    <a:pt x="5273" y="100110"/>
                  </a:lnTo>
                  <a:lnTo>
                    <a:pt x="20913" y="40478"/>
                  </a:lnTo>
                  <a:lnTo>
                    <a:pt x="24326" y="29597"/>
                  </a:lnTo>
                  <a:lnTo>
                    <a:pt x="37477" y="11267"/>
                  </a:lnTo>
                  <a:lnTo>
                    <a:pt x="45897" y="3103"/>
                  </a:lnTo>
                  <a:lnTo>
                    <a:pt x="56190" y="0"/>
                  </a:lnTo>
                  <a:lnTo>
                    <a:pt x="80104" y="2792"/>
                  </a:lnTo>
                  <a:lnTo>
                    <a:pt x="100092" y="18071"/>
                  </a:lnTo>
                  <a:lnTo>
                    <a:pt x="146548" y="76293"/>
                  </a:lnTo>
                  <a:lnTo>
                    <a:pt x="173599" y="133485"/>
                  </a:lnTo>
                  <a:lnTo>
                    <a:pt x="185675" y="179272"/>
                  </a:lnTo>
                  <a:lnTo>
                    <a:pt x="189079" y="2289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99630" y="200692"/>
              <a:ext cx="164412" cy="472709"/>
            </a:xfrm>
            <a:custGeom>
              <a:avLst/>
              <a:gdLst/>
              <a:ahLst/>
              <a:cxnLst/>
              <a:rect l="0" t="0" r="0" b="0"/>
              <a:pathLst>
                <a:path w="164412" h="472709">
                  <a:moveTo>
                    <a:pt x="111769" y="378375"/>
                  </a:moveTo>
                  <a:lnTo>
                    <a:pt x="117358" y="356018"/>
                  </a:lnTo>
                  <a:lnTo>
                    <a:pt x="113863" y="335683"/>
                  </a:lnTo>
                  <a:lnTo>
                    <a:pt x="109655" y="325347"/>
                  </a:lnTo>
                  <a:lnTo>
                    <a:pt x="95622" y="310743"/>
                  </a:lnTo>
                  <a:lnTo>
                    <a:pt x="86966" y="305211"/>
                  </a:lnTo>
                  <a:lnTo>
                    <a:pt x="67990" y="302184"/>
                  </a:lnTo>
                  <a:lnTo>
                    <a:pt x="58016" y="303014"/>
                  </a:lnTo>
                  <a:lnTo>
                    <a:pt x="40695" y="313296"/>
                  </a:lnTo>
                  <a:lnTo>
                    <a:pt x="17790" y="341935"/>
                  </a:lnTo>
                  <a:lnTo>
                    <a:pt x="5660" y="366859"/>
                  </a:lnTo>
                  <a:lnTo>
                    <a:pt x="0" y="407198"/>
                  </a:lnTo>
                  <a:lnTo>
                    <a:pt x="2822" y="434859"/>
                  </a:lnTo>
                  <a:lnTo>
                    <a:pt x="11096" y="456511"/>
                  </a:lnTo>
                  <a:lnTo>
                    <a:pt x="16578" y="465561"/>
                  </a:lnTo>
                  <a:lnTo>
                    <a:pt x="24911" y="470424"/>
                  </a:lnTo>
                  <a:lnTo>
                    <a:pt x="46649" y="472708"/>
                  </a:lnTo>
                  <a:lnTo>
                    <a:pt x="68789" y="463585"/>
                  </a:lnTo>
                  <a:lnTo>
                    <a:pt x="79606" y="456238"/>
                  </a:lnTo>
                  <a:lnTo>
                    <a:pt x="94744" y="435598"/>
                  </a:lnTo>
                  <a:lnTo>
                    <a:pt x="119584" y="378630"/>
                  </a:lnTo>
                  <a:lnTo>
                    <a:pt x="138615" y="315947"/>
                  </a:lnTo>
                  <a:lnTo>
                    <a:pt x="147670" y="256283"/>
                  </a:lnTo>
                  <a:lnTo>
                    <a:pt x="147673" y="202310"/>
                  </a:lnTo>
                  <a:lnTo>
                    <a:pt x="152656" y="141085"/>
                  </a:lnTo>
                  <a:lnTo>
                    <a:pt x="153519" y="87488"/>
                  </a:lnTo>
                  <a:lnTo>
                    <a:pt x="145405" y="26551"/>
                  </a:lnTo>
                  <a:lnTo>
                    <a:pt x="139196" y="2080"/>
                  </a:lnTo>
                  <a:lnTo>
                    <a:pt x="137073" y="0"/>
                  </a:lnTo>
                  <a:lnTo>
                    <a:pt x="134713" y="13286"/>
                  </a:lnTo>
                  <a:lnTo>
                    <a:pt x="133198" y="63410"/>
                  </a:lnTo>
                  <a:lnTo>
                    <a:pt x="132936" y="118546"/>
                  </a:lnTo>
                  <a:lnTo>
                    <a:pt x="132858" y="179336"/>
                  </a:lnTo>
                  <a:lnTo>
                    <a:pt x="132835" y="240632"/>
                  </a:lnTo>
                  <a:lnTo>
                    <a:pt x="132828" y="295188"/>
                  </a:lnTo>
                  <a:lnTo>
                    <a:pt x="135945" y="356137"/>
                  </a:lnTo>
                  <a:lnTo>
                    <a:pt x="153069" y="413237"/>
                  </a:lnTo>
                  <a:lnTo>
                    <a:pt x="164411" y="4415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9367" y="410611"/>
              <a:ext cx="168457" cy="287373"/>
            </a:xfrm>
            <a:custGeom>
              <a:avLst/>
              <a:gdLst/>
              <a:ahLst/>
              <a:cxnLst/>
              <a:rect l="0" t="0" r="0" b="0"/>
              <a:pathLst>
                <a:path w="168457" h="287373">
                  <a:moveTo>
                    <a:pt x="0" y="31585"/>
                  </a:moveTo>
                  <a:lnTo>
                    <a:pt x="5590" y="90202"/>
                  </a:lnTo>
                  <a:lnTo>
                    <a:pt x="25195" y="144376"/>
                  </a:lnTo>
                  <a:lnTo>
                    <a:pt x="41545" y="200138"/>
                  </a:lnTo>
                  <a:lnTo>
                    <a:pt x="66823" y="261839"/>
                  </a:lnTo>
                  <a:lnTo>
                    <a:pt x="75713" y="283659"/>
                  </a:lnTo>
                  <a:lnTo>
                    <a:pt x="79721" y="287372"/>
                  </a:lnTo>
                  <a:lnTo>
                    <a:pt x="83563" y="286338"/>
                  </a:lnTo>
                  <a:lnTo>
                    <a:pt x="87294" y="282139"/>
                  </a:lnTo>
                  <a:lnTo>
                    <a:pt x="105227" y="229036"/>
                  </a:lnTo>
                  <a:lnTo>
                    <a:pt x="122825" y="169501"/>
                  </a:lnTo>
                  <a:lnTo>
                    <a:pt x="140380" y="110362"/>
                  </a:lnTo>
                  <a:lnTo>
                    <a:pt x="154419" y="5576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80660" y="504812"/>
              <a:ext cx="251962" cy="232171"/>
            </a:xfrm>
            <a:custGeom>
              <a:avLst/>
              <a:gdLst/>
              <a:ahLst/>
              <a:cxnLst/>
              <a:rect l="0" t="0" r="0" b="0"/>
              <a:pathLst>
                <a:path w="251962" h="232171">
                  <a:moveTo>
                    <a:pt x="125619" y="105840"/>
                  </a:moveTo>
                  <a:lnTo>
                    <a:pt x="133953" y="68362"/>
                  </a:lnTo>
                  <a:lnTo>
                    <a:pt x="132833" y="44730"/>
                  </a:lnTo>
                  <a:lnTo>
                    <a:pt x="124536" y="22528"/>
                  </a:lnTo>
                  <a:lnTo>
                    <a:pt x="109930" y="7201"/>
                  </a:lnTo>
                  <a:lnTo>
                    <a:pt x="101122" y="1477"/>
                  </a:lnTo>
                  <a:lnTo>
                    <a:pt x="91740" y="0"/>
                  </a:lnTo>
                  <a:lnTo>
                    <a:pt x="71958" y="4598"/>
                  </a:lnTo>
                  <a:lnTo>
                    <a:pt x="41089" y="20340"/>
                  </a:lnTo>
                  <a:lnTo>
                    <a:pt x="26439" y="36255"/>
                  </a:lnTo>
                  <a:lnTo>
                    <a:pt x="11615" y="68065"/>
                  </a:lnTo>
                  <a:lnTo>
                    <a:pt x="2933" y="107126"/>
                  </a:lnTo>
                  <a:lnTo>
                    <a:pt x="0" y="162246"/>
                  </a:lnTo>
                  <a:lnTo>
                    <a:pt x="5081" y="198592"/>
                  </a:lnTo>
                  <a:lnTo>
                    <a:pt x="19584" y="225999"/>
                  </a:lnTo>
                  <a:lnTo>
                    <a:pt x="26853" y="230400"/>
                  </a:lnTo>
                  <a:lnTo>
                    <a:pt x="44289" y="232170"/>
                  </a:lnTo>
                  <a:lnTo>
                    <a:pt x="60616" y="225938"/>
                  </a:lnTo>
                  <a:lnTo>
                    <a:pt x="75672" y="214199"/>
                  </a:lnTo>
                  <a:lnTo>
                    <a:pt x="96133" y="186690"/>
                  </a:lnTo>
                  <a:lnTo>
                    <a:pt x="117239" y="136065"/>
                  </a:lnTo>
                  <a:lnTo>
                    <a:pt x="123542" y="122481"/>
                  </a:lnTo>
                  <a:lnTo>
                    <a:pt x="128914" y="116934"/>
                  </a:lnTo>
                  <a:lnTo>
                    <a:pt x="133665" y="116746"/>
                  </a:lnTo>
                  <a:lnTo>
                    <a:pt x="138002" y="120130"/>
                  </a:lnTo>
                  <a:lnTo>
                    <a:pt x="179122" y="179173"/>
                  </a:lnTo>
                  <a:lnTo>
                    <a:pt x="185854" y="186314"/>
                  </a:lnTo>
                  <a:lnTo>
                    <a:pt x="193852" y="189905"/>
                  </a:lnTo>
                  <a:lnTo>
                    <a:pt x="212097" y="190776"/>
                  </a:lnTo>
                  <a:lnTo>
                    <a:pt x="251961" y="1795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27032" y="242155"/>
              <a:ext cx="47704" cy="505369"/>
            </a:xfrm>
            <a:custGeom>
              <a:avLst/>
              <a:gdLst/>
              <a:ahLst/>
              <a:cxnLst/>
              <a:rect l="0" t="0" r="0" b="0"/>
              <a:pathLst>
                <a:path w="47704" h="505369">
                  <a:moveTo>
                    <a:pt x="5589" y="0"/>
                  </a:moveTo>
                  <a:lnTo>
                    <a:pt x="0" y="16768"/>
                  </a:lnTo>
                  <a:lnTo>
                    <a:pt x="4045" y="75445"/>
                  </a:lnTo>
                  <a:lnTo>
                    <a:pt x="8251" y="125689"/>
                  </a:lnTo>
                  <a:lnTo>
                    <a:pt x="13791" y="169336"/>
                  </a:lnTo>
                  <a:lnTo>
                    <a:pt x="20153" y="216030"/>
                  </a:lnTo>
                  <a:lnTo>
                    <a:pt x="24723" y="271589"/>
                  </a:lnTo>
                  <a:lnTo>
                    <a:pt x="31666" y="328865"/>
                  </a:lnTo>
                  <a:lnTo>
                    <a:pt x="35543" y="390290"/>
                  </a:lnTo>
                  <a:lnTo>
                    <a:pt x="42281" y="441765"/>
                  </a:lnTo>
                  <a:lnTo>
                    <a:pt x="45293" y="468911"/>
                  </a:lnTo>
                  <a:lnTo>
                    <a:pt x="47703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54838" y="526424"/>
              <a:ext cx="149696" cy="223240"/>
            </a:xfrm>
            <a:custGeom>
              <a:avLst/>
              <a:gdLst/>
              <a:ahLst/>
              <a:cxnLst/>
              <a:rect l="0" t="0" r="0" b="0"/>
              <a:pathLst>
                <a:path w="149696" h="223240">
                  <a:moveTo>
                    <a:pt x="14654" y="31586"/>
                  </a:moveTo>
                  <a:lnTo>
                    <a:pt x="0" y="75548"/>
                  </a:lnTo>
                  <a:lnTo>
                    <a:pt x="1083" y="117012"/>
                  </a:lnTo>
                  <a:lnTo>
                    <a:pt x="13100" y="173849"/>
                  </a:lnTo>
                  <a:lnTo>
                    <a:pt x="24102" y="197759"/>
                  </a:lnTo>
                  <a:lnTo>
                    <a:pt x="39910" y="213845"/>
                  </a:lnTo>
                  <a:lnTo>
                    <a:pt x="49038" y="219773"/>
                  </a:lnTo>
                  <a:lnTo>
                    <a:pt x="68540" y="223239"/>
                  </a:lnTo>
                  <a:lnTo>
                    <a:pt x="78654" y="222526"/>
                  </a:lnTo>
                  <a:lnTo>
                    <a:pt x="87736" y="217371"/>
                  </a:lnTo>
                  <a:lnTo>
                    <a:pt x="126415" y="168196"/>
                  </a:lnTo>
                  <a:lnTo>
                    <a:pt x="142265" y="131205"/>
                  </a:lnTo>
                  <a:lnTo>
                    <a:pt x="149695" y="76783"/>
                  </a:lnTo>
                  <a:lnTo>
                    <a:pt x="148044" y="27212"/>
                  </a:lnTo>
                  <a:lnTo>
                    <a:pt x="14099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80062" y="492371"/>
              <a:ext cx="178985" cy="262788"/>
            </a:xfrm>
            <a:custGeom>
              <a:avLst/>
              <a:gdLst/>
              <a:ahLst/>
              <a:cxnLst/>
              <a:rect l="0" t="0" r="0" b="0"/>
              <a:pathLst>
                <a:path w="178985" h="262788">
                  <a:moveTo>
                    <a:pt x="0" y="128810"/>
                  </a:moveTo>
                  <a:lnTo>
                    <a:pt x="43963" y="143464"/>
                  </a:lnTo>
                  <a:lnTo>
                    <a:pt x="63992" y="143902"/>
                  </a:lnTo>
                  <a:lnTo>
                    <a:pt x="84593" y="139027"/>
                  </a:lnTo>
                  <a:lnTo>
                    <a:pt x="123294" y="116833"/>
                  </a:lnTo>
                  <a:lnTo>
                    <a:pt x="137856" y="102430"/>
                  </a:lnTo>
                  <a:lnTo>
                    <a:pt x="148227" y="84330"/>
                  </a:lnTo>
                  <a:lnTo>
                    <a:pt x="150496" y="64587"/>
                  </a:lnTo>
                  <a:lnTo>
                    <a:pt x="142422" y="23317"/>
                  </a:lnTo>
                  <a:lnTo>
                    <a:pt x="137062" y="15198"/>
                  </a:lnTo>
                  <a:lnTo>
                    <a:pt x="121748" y="3056"/>
                  </a:lnTo>
                  <a:lnTo>
                    <a:pt x="103243" y="0"/>
                  </a:lnTo>
                  <a:lnTo>
                    <a:pt x="93395" y="822"/>
                  </a:lnTo>
                  <a:lnTo>
                    <a:pt x="76214" y="7976"/>
                  </a:lnTo>
                  <a:lnTo>
                    <a:pt x="60779" y="20124"/>
                  </a:lnTo>
                  <a:lnTo>
                    <a:pt x="24714" y="66577"/>
                  </a:lnTo>
                  <a:lnTo>
                    <a:pt x="9142" y="103092"/>
                  </a:lnTo>
                  <a:lnTo>
                    <a:pt x="2709" y="143546"/>
                  </a:lnTo>
                  <a:lnTo>
                    <a:pt x="6392" y="179580"/>
                  </a:lnTo>
                  <a:lnTo>
                    <a:pt x="20481" y="212483"/>
                  </a:lnTo>
                  <a:lnTo>
                    <a:pt x="39474" y="238870"/>
                  </a:lnTo>
                  <a:lnTo>
                    <a:pt x="65508" y="255917"/>
                  </a:lnTo>
                  <a:lnTo>
                    <a:pt x="106627" y="262787"/>
                  </a:lnTo>
                  <a:lnTo>
                    <a:pt x="161007" y="256966"/>
                  </a:lnTo>
                  <a:lnTo>
                    <a:pt x="178984" y="2551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74860" y="75805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68851" y="1473989"/>
            <a:ext cx="1163025" cy="547483"/>
            <a:chOff x="268851" y="1473989"/>
            <a:chExt cx="1163025" cy="547483"/>
          </a:xfrm>
        </p:grpSpPr>
        <p:sp>
          <p:nvSpPr>
            <p:cNvPr id="27" name="Freeform 26"/>
            <p:cNvSpPr/>
            <p:nvPr/>
          </p:nvSpPr>
          <p:spPr>
            <a:xfrm>
              <a:off x="268851" y="1476970"/>
              <a:ext cx="265118" cy="467918"/>
            </a:xfrm>
            <a:custGeom>
              <a:avLst/>
              <a:gdLst/>
              <a:ahLst/>
              <a:cxnLst/>
              <a:rect l="0" t="0" r="0" b="0"/>
              <a:pathLst>
                <a:path w="265118" h="467918">
                  <a:moveTo>
                    <a:pt x="194402" y="18076"/>
                  </a:moveTo>
                  <a:lnTo>
                    <a:pt x="177635" y="23665"/>
                  </a:lnTo>
                  <a:lnTo>
                    <a:pt x="160044" y="23290"/>
                  </a:lnTo>
                  <a:lnTo>
                    <a:pt x="99402" y="7081"/>
                  </a:lnTo>
                  <a:lnTo>
                    <a:pt x="61749" y="0"/>
                  </a:lnTo>
                  <a:lnTo>
                    <a:pt x="33670" y="684"/>
                  </a:lnTo>
                  <a:lnTo>
                    <a:pt x="13391" y="8786"/>
                  </a:lnTo>
                  <a:lnTo>
                    <a:pt x="7048" y="16562"/>
                  </a:lnTo>
                  <a:lnTo>
                    <a:pt x="0" y="37681"/>
                  </a:lnTo>
                  <a:lnTo>
                    <a:pt x="2710" y="89366"/>
                  </a:lnTo>
                  <a:lnTo>
                    <a:pt x="7579" y="144635"/>
                  </a:lnTo>
                  <a:lnTo>
                    <a:pt x="22791" y="206231"/>
                  </a:lnTo>
                  <a:lnTo>
                    <a:pt x="29613" y="228043"/>
                  </a:lnTo>
                  <a:lnTo>
                    <a:pt x="34240" y="232923"/>
                  </a:lnTo>
                  <a:lnTo>
                    <a:pt x="39664" y="233837"/>
                  </a:lnTo>
                  <a:lnTo>
                    <a:pt x="45620" y="232107"/>
                  </a:lnTo>
                  <a:lnTo>
                    <a:pt x="50761" y="227444"/>
                  </a:lnTo>
                  <a:lnTo>
                    <a:pt x="76730" y="190577"/>
                  </a:lnTo>
                  <a:lnTo>
                    <a:pt x="102215" y="174732"/>
                  </a:lnTo>
                  <a:lnTo>
                    <a:pt x="121845" y="172709"/>
                  </a:lnTo>
                  <a:lnTo>
                    <a:pt x="168632" y="180942"/>
                  </a:lnTo>
                  <a:lnTo>
                    <a:pt x="197945" y="196054"/>
                  </a:lnTo>
                  <a:lnTo>
                    <a:pt x="228811" y="223291"/>
                  </a:lnTo>
                  <a:lnTo>
                    <a:pt x="254318" y="261254"/>
                  </a:lnTo>
                  <a:lnTo>
                    <a:pt x="261976" y="284082"/>
                  </a:lnTo>
                  <a:lnTo>
                    <a:pt x="265117" y="327480"/>
                  </a:lnTo>
                  <a:lnTo>
                    <a:pt x="257989" y="363605"/>
                  </a:lnTo>
                  <a:lnTo>
                    <a:pt x="228628" y="417907"/>
                  </a:lnTo>
                  <a:lnTo>
                    <a:pt x="208183" y="444081"/>
                  </a:lnTo>
                  <a:lnTo>
                    <a:pt x="181718" y="461064"/>
                  </a:lnTo>
                  <a:lnTo>
                    <a:pt x="146060" y="467917"/>
                  </a:lnTo>
                  <a:lnTo>
                    <a:pt x="93260" y="461826"/>
                  </a:lnTo>
                  <a:lnTo>
                    <a:pt x="47003" y="449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2238" y="186354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16663" y="1495046"/>
              <a:ext cx="212239" cy="400844"/>
            </a:xfrm>
            <a:custGeom>
              <a:avLst/>
              <a:gdLst/>
              <a:ahLst/>
              <a:cxnLst/>
              <a:rect l="0" t="0" r="0" b="0"/>
              <a:pathLst>
                <a:path w="212239" h="400844">
                  <a:moveTo>
                    <a:pt x="109844" y="0"/>
                  </a:moveTo>
                  <a:lnTo>
                    <a:pt x="73928" y="61111"/>
                  </a:lnTo>
                  <a:lnTo>
                    <a:pt x="39546" y="121132"/>
                  </a:lnTo>
                  <a:lnTo>
                    <a:pt x="19962" y="175832"/>
                  </a:lnTo>
                  <a:lnTo>
                    <a:pt x="4829" y="231698"/>
                  </a:lnTo>
                  <a:lnTo>
                    <a:pt x="0" y="259735"/>
                  </a:lnTo>
                  <a:lnTo>
                    <a:pt x="6432" y="312742"/>
                  </a:lnTo>
                  <a:lnTo>
                    <a:pt x="18762" y="346518"/>
                  </a:lnTo>
                  <a:lnTo>
                    <a:pt x="24556" y="357354"/>
                  </a:lnTo>
                  <a:lnTo>
                    <a:pt x="43473" y="375633"/>
                  </a:lnTo>
                  <a:lnTo>
                    <a:pt x="80430" y="395958"/>
                  </a:lnTo>
                  <a:lnTo>
                    <a:pt x="93744" y="400843"/>
                  </a:lnTo>
                  <a:lnTo>
                    <a:pt x="117897" y="400031"/>
                  </a:lnTo>
                  <a:lnTo>
                    <a:pt x="161998" y="380446"/>
                  </a:lnTo>
                  <a:lnTo>
                    <a:pt x="188338" y="355270"/>
                  </a:lnTo>
                  <a:lnTo>
                    <a:pt x="205371" y="325584"/>
                  </a:lnTo>
                  <a:lnTo>
                    <a:pt x="212238" y="288972"/>
                  </a:lnTo>
                  <a:lnTo>
                    <a:pt x="207605" y="265303"/>
                  </a:lnTo>
                  <a:lnTo>
                    <a:pt x="203094" y="254077"/>
                  </a:lnTo>
                  <a:lnTo>
                    <a:pt x="188723" y="238485"/>
                  </a:lnTo>
                  <a:lnTo>
                    <a:pt x="179978" y="232690"/>
                  </a:lnTo>
                  <a:lnTo>
                    <a:pt x="160902" y="229370"/>
                  </a:lnTo>
                  <a:lnTo>
                    <a:pt x="140725" y="232964"/>
                  </a:lnTo>
                  <a:lnTo>
                    <a:pt x="79367" y="261390"/>
                  </a:lnTo>
                  <a:lnTo>
                    <a:pt x="29006" y="312321"/>
                  </a:lnTo>
                  <a:lnTo>
                    <a:pt x="15088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156315" y="1473989"/>
              <a:ext cx="272797" cy="395724"/>
            </a:xfrm>
            <a:custGeom>
              <a:avLst/>
              <a:gdLst/>
              <a:ahLst/>
              <a:cxnLst/>
              <a:rect l="0" t="0" r="0" b="0"/>
              <a:pathLst>
                <a:path w="272797" h="395724">
                  <a:moveTo>
                    <a:pt x="117633" y="0"/>
                  </a:moveTo>
                  <a:lnTo>
                    <a:pt x="100865" y="5589"/>
                  </a:lnTo>
                  <a:lnTo>
                    <a:pt x="86394" y="17692"/>
                  </a:lnTo>
                  <a:lnTo>
                    <a:pt x="31079" y="78248"/>
                  </a:lnTo>
                  <a:lnTo>
                    <a:pt x="3867" y="121352"/>
                  </a:lnTo>
                  <a:lnTo>
                    <a:pt x="845" y="123015"/>
                  </a:lnTo>
                  <a:lnTo>
                    <a:pt x="0" y="120615"/>
                  </a:lnTo>
                  <a:lnTo>
                    <a:pt x="606" y="115505"/>
                  </a:lnTo>
                  <a:lnTo>
                    <a:pt x="7519" y="103588"/>
                  </a:lnTo>
                  <a:lnTo>
                    <a:pt x="21446" y="80606"/>
                  </a:lnTo>
                  <a:lnTo>
                    <a:pt x="31599" y="62731"/>
                  </a:lnTo>
                  <a:lnTo>
                    <a:pt x="57046" y="40684"/>
                  </a:lnTo>
                  <a:lnTo>
                    <a:pt x="76667" y="30560"/>
                  </a:lnTo>
                  <a:lnTo>
                    <a:pt x="100206" y="28400"/>
                  </a:lnTo>
                  <a:lnTo>
                    <a:pt x="123925" y="32510"/>
                  </a:lnTo>
                  <a:lnTo>
                    <a:pt x="142266" y="42135"/>
                  </a:lnTo>
                  <a:lnTo>
                    <a:pt x="148093" y="50317"/>
                  </a:lnTo>
                  <a:lnTo>
                    <a:pt x="154567" y="71886"/>
                  </a:lnTo>
                  <a:lnTo>
                    <a:pt x="151206" y="93951"/>
                  </a:lnTo>
                  <a:lnTo>
                    <a:pt x="136159" y="122984"/>
                  </a:lnTo>
                  <a:lnTo>
                    <a:pt x="113763" y="146404"/>
                  </a:lnTo>
                  <a:lnTo>
                    <a:pt x="84901" y="165042"/>
                  </a:lnTo>
                  <a:lnTo>
                    <a:pt x="74754" y="169689"/>
                  </a:lnTo>
                  <a:lnTo>
                    <a:pt x="69160" y="169278"/>
                  </a:lnTo>
                  <a:lnTo>
                    <a:pt x="66600" y="165495"/>
                  </a:lnTo>
                  <a:lnTo>
                    <a:pt x="66064" y="159463"/>
                  </a:lnTo>
                  <a:lnTo>
                    <a:pt x="70385" y="154272"/>
                  </a:lnTo>
                  <a:lnTo>
                    <a:pt x="87665" y="145384"/>
                  </a:lnTo>
                  <a:lnTo>
                    <a:pt x="123701" y="139393"/>
                  </a:lnTo>
                  <a:lnTo>
                    <a:pt x="176630" y="145774"/>
                  </a:lnTo>
                  <a:lnTo>
                    <a:pt x="200006" y="151747"/>
                  </a:lnTo>
                  <a:lnTo>
                    <a:pt x="218974" y="164539"/>
                  </a:lnTo>
                  <a:lnTo>
                    <a:pt x="256324" y="204205"/>
                  </a:lnTo>
                  <a:lnTo>
                    <a:pt x="266231" y="222949"/>
                  </a:lnTo>
                  <a:lnTo>
                    <a:pt x="272796" y="258822"/>
                  </a:lnTo>
                  <a:lnTo>
                    <a:pt x="269152" y="293497"/>
                  </a:lnTo>
                  <a:lnTo>
                    <a:pt x="234335" y="347269"/>
                  </a:lnTo>
                  <a:lnTo>
                    <a:pt x="209533" y="375856"/>
                  </a:lnTo>
                  <a:lnTo>
                    <a:pt x="199957" y="383932"/>
                  </a:lnTo>
                  <a:lnTo>
                    <a:pt x="176838" y="392905"/>
                  </a:lnTo>
                  <a:lnTo>
                    <a:pt x="150965" y="395723"/>
                  </a:lnTo>
                  <a:lnTo>
                    <a:pt x="96228" y="388000"/>
                  </a:lnTo>
                  <a:lnTo>
                    <a:pt x="33405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097533" y="1968922"/>
              <a:ext cx="334343" cy="52550"/>
            </a:xfrm>
            <a:custGeom>
              <a:avLst/>
              <a:gdLst/>
              <a:ahLst/>
              <a:cxnLst/>
              <a:rect l="0" t="0" r="0" b="0"/>
              <a:pathLst>
                <a:path w="334343" h="52550">
                  <a:moveTo>
                    <a:pt x="334342" y="20964"/>
                  </a:moveTo>
                  <a:lnTo>
                    <a:pt x="285411" y="20964"/>
                  </a:lnTo>
                  <a:lnTo>
                    <a:pt x="226281" y="15374"/>
                  </a:lnTo>
                  <a:lnTo>
                    <a:pt x="163475" y="12581"/>
                  </a:lnTo>
                  <a:lnTo>
                    <a:pt x="108608" y="18961"/>
                  </a:lnTo>
                  <a:lnTo>
                    <a:pt x="47727" y="20568"/>
                  </a:lnTo>
                  <a:lnTo>
                    <a:pt x="4794" y="20847"/>
                  </a:lnTo>
                  <a:lnTo>
                    <a:pt x="0" y="19716"/>
                  </a:lnTo>
                  <a:lnTo>
                    <a:pt x="1483" y="17792"/>
                  </a:lnTo>
                  <a:lnTo>
                    <a:pt x="7151" y="15340"/>
                  </a:lnTo>
                  <a:lnTo>
                    <a:pt x="57106" y="10234"/>
                  </a:lnTo>
                  <a:lnTo>
                    <a:pt x="116366" y="2293"/>
                  </a:lnTo>
                  <a:lnTo>
                    <a:pt x="178461" y="378"/>
                  </a:lnTo>
                  <a:lnTo>
                    <a:pt x="226429" y="0"/>
                  </a:lnTo>
                  <a:lnTo>
                    <a:pt x="168207" y="1085"/>
                  </a:lnTo>
                  <a:lnTo>
                    <a:pt x="104907" y="11361"/>
                  </a:lnTo>
                  <a:lnTo>
                    <a:pt x="49408" y="25765"/>
                  </a:lnTo>
                  <a:lnTo>
                    <a:pt x="108294" y="20369"/>
                  </a:lnTo>
                  <a:lnTo>
                    <a:pt x="163739" y="12744"/>
                  </a:lnTo>
                  <a:lnTo>
                    <a:pt x="217892" y="11119"/>
                  </a:lnTo>
                  <a:lnTo>
                    <a:pt x="267863" y="10638"/>
                  </a:lnTo>
                  <a:lnTo>
                    <a:pt x="288418" y="10525"/>
                  </a:lnTo>
                  <a:lnTo>
                    <a:pt x="246421" y="16036"/>
                  </a:lnTo>
                  <a:lnTo>
                    <a:pt x="196482" y="27226"/>
                  </a:lnTo>
                  <a:lnTo>
                    <a:pt x="135838" y="33769"/>
                  </a:lnTo>
                  <a:lnTo>
                    <a:pt x="78452" y="40391"/>
                  </a:lnTo>
                  <a:lnTo>
                    <a:pt x="74842" y="42104"/>
                  </a:lnTo>
                  <a:lnTo>
                    <a:pt x="78284" y="44416"/>
                  </a:lnTo>
                  <a:lnTo>
                    <a:pt x="104835" y="50139"/>
                  </a:lnTo>
                  <a:lnTo>
                    <a:pt x="134301" y="525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69114" y="3219504"/>
            <a:ext cx="1220648" cy="581284"/>
            <a:chOff x="169114" y="3219504"/>
            <a:chExt cx="1220648" cy="581284"/>
          </a:xfrm>
        </p:grpSpPr>
        <p:sp>
          <p:nvSpPr>
            <p:cNvPr id="33" name="Freeform 32"/>
            <p:cNvSpPr/>
            <p:nvPr/>
          </p:nvSpPr>
          <p:spPr>
            <a:xfrm>
              <a:off x="169114" y="3274362"/>
              <a:ext cx="213887" cy="477503"/>
            </a:xfrm>
            <a:custGeom>
              <a:avLst/>
              <a:gdLst/>
              <a:ahLst/>
              <a:cxnLst/>
              <a:rect l="0" t="0" r="0" b="0"/>
              <a:pathLst>
                <a:path w="213887" h="477503">
                  <a:moveTo>
                    <a:pt x="178326" y="0"/>
                  </a:moveTo>
                  <a:lnTo>
                    <a:pt x="139953" y="29309"/>
                  </a:lnTo>
                  <a:lnTo>
                    <a:pt x="106693" y="84953"/>
                  </a:lnTo>
                  <a:lnTo>
                    <a:pt x="65895" y="147463"/>
                  </a:lnTo>
                  <a:lnTo>
                    <a:pt x="39244" y="208383"/>
                  </a:lnTo>
                  <a:lnTo>
                    <a:pt x="14475" y="270161"/>
                  </a:lnTo>
                  <a:lnTo>
                    <a:pt x="2677" y="318267"/>
                  </a:lnTo>
                  <a:lnTo>
                    <a:pt x="0" y="372484"/>
                  </a:lnTo>
                  <a:lnTo>
                    <a:pt x="10881" y="430807"/>
                  </a:lnTo>
                  <a:lnTo>
                    <a:pt x="14054" y="441623"/>
                  </a:lnTo>
                  <a:lnTo>
                    <a:pt x="19678" y="450003"/>
                  </a:lnTo>
                  <a:lnTo>
                    <a:pt x="35286" y="462434"/>
                  </a:lnTo>
                  <a:lnTo>
                    <a:pt x="63804" y="476009"/>
                  </a:lnTo>
                  <a:lnTo>
                    <a:pt x="84143" y="477502"/>
                  </a:lnTo>
                  <a:lnTo>
                    <a:pt x="131386" y="468928"/>
                  </a:lnTo>
                  <a:lnTo>
                    <a:pt x="160778" y="453757"/>
                  </a:lnTo>
                  <a:lnTo>
                    <a:pt x="184305" y="434444"/>
                  </a:lnTo>
                  <a:lnTo>
                    <a:pt x="200505" y="408314"/>
                  </a:lnTo>
                  <a:lnTo>
                    <a:pt x="212713" y="378346"/>
                  </a:lnTo>
                  <a:lnTo>
                    <a:pt x="213886" y="357667"/>
                  </a:lnTo>
                  <a:lnTo>
                    <a:pt x="209338" y="337948"/>
                  </a:lnTo>
                  <a:lnTo>
                    <a:pt x="199518" y="321385"/>
                  </a:lnTo>
                  <a:lnTo>
                    <a:pt x="191284" y="316032"/>
                  </a:lnTo>
                  <a:lnTo>
                    <a:pt x="169657" y="310085"/>
                  </a:lnTo>
                  <a:lnTo>
                    <a:pt x="136763" y="312326"/>
                  </a:lnTo>
                  <a:lnTo>
                    <a:pt x="95377" y="324733"/>
                  </a:lnTo>
                  <a:lnTo>
                    <a:pt x="70950" y="343182"/>
                  </a:lnTo>
                  <a:lnTo>
                    <a:pt x="50065" y="370356"/>
                  </a:lnTo>
                  <a:lnTo>
                    <a:pt x="20398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4839" y="364286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6774" y="3323700"/>
              <a:ext cx="300263" cy="341244"/>
            </a:xfrm>
            <a:custGeom>
              <a:avLst/>
              <a:gdLst/>
              <a:ahLst/>
              <a:cxnLst/>
              <a:rect l="0" t="0" r="0" b="0"/>
              <a:pathLst>
                <a:path w="300263" h="341244">
                  <a:moveTo>
                    <a:pt x="58106" y="3305"/>
                  </a:moveTo>
                  <a:lnTo>
                    <a:pt x="40148" y="57180"/>
                  </a:lnTo>
                  <a:lnTo>
                    <a:pt x="28739" y="86728"/>
                  </a:lnTo>
                  <a:lnTo>
                    <a:pt x="17368" y="103163"/>
                  </a:lnTo>
                  <a:lnTo>
                    <a:pt x="14570" y="103802"/>
                  </a:lnTo>
                  <a:lnTo>
                    <a:pt x="13874" y="99549"/>
                  </a:lnTo>
                  <a:lnTo>
                    <a:pt x="21163" y="64690"/>
                  </a:lnTo>
                  <a:lnTo>
                    <a:pt x="33498" y="47744"/>
                  </a:lnTo>
                  <a:lnTo>
                    <a:pt x="72847" y="11800"/>
                  </a:lnTo>
                  <a:lnTo>
                    <a:pt x="91564" y="2011"/>
                  </a:lnTo>
                  <a:lnTo>
                    <a:pt x="111581" y="0"/>
                  </a:lnTo>
                  <a:lnTo>
                    <a:pt x="132176" y="4176"/>
                  </a:lnTo>
                  <a:lnTo>
                    <a:pt x="153027" y="13831"/>
                  </a:lnTo>
                  <a:lnTo>
                    <a:pt x="167754" y="32159"/>
                  </a:lnTo>
                  <a:lnTo>
                    <a:pt x="186740" y="76465"/>
                  </a:lnTo>
                  <a:lnTo>
                    <a:pt x="192536" y="114019"/>
                  </a:lnTo>
                  <a:lnTo>
                    <a:pt x="186089" y="168631"/>
                  </a:lnTo>
                  <a:lnTo>
                    <a:pt x="170431" y="221359"/>
                  </a:lnTo>
                  <a:lnTo>
                    <a:pt x="138365" y="276645"/>
                  </a:lnTo>
                  <a:lnTo>
                    <a:pt x="116462" y="306173"/>
                  </a:lnTo>
                  <a:lnTo>
                    <a:pt x="73590" y="337539"/>
                  </a:lnTo>
                  <a:lnTo>
                    <a:pt x="63749" y="340771"/>
                  </a:lnTo>
                  <a:lnTo>
                    <a:pt x="40337" y="341243"/>
                  </a:lnTo>
                  <a:lnTo>
                    <a:pt x="20573" y="334434"/>
                  </a:lnTo>
                  <a:lnTo>
                    <a:pt x="12027" y="329342"/>
                  </a:lnTo>
                  <a:lnTo>
                    <a:pt x="6330" y="321269"/>
                  </a:lnTo>
                  <a:lnTo>
                    <a:pt x="0" y="299820"/>
                  </a:lnTo>
                  <a:lnTo>
                    <a:pt x="1821" y="289889"/>
                  </a:lnTo>
                  <a:lnTo>
                    <a:pt x="13204" y="272615"/>
                  </a:lnTo>
                  <a:lnTo>
                    <a:pt x="33080" y="260259"/>
                  </a:lnTo>
                  <a:lnTo>
                    <a:pt x="44932" y="255326"/>
                  </a:lnTo>
                  <a:lnTo>
                    <a:pt x="70578" y="252965"/>
                  </a:lnTo>
                  <a:lnTo>
                    <a:pt x="131845" y="262826"/>
                  </a:lnTo>
                  <a:lnTo>
                    <a:pt x="185149" y="265788"/>
                  </a:lnTo>
                  <a:lnTo>
                    <a:pt x="240739" y="260784"/>
                  </a:lnTo>
                  <a:lnTo>
                    <a:pt x="300262" y="2349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89678" y="3337533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2196" y="37478"/>
                  </a:lnTo>
                  <a:lnTo>
                    <a:pt x="434" y="94491"/>
                  </a:lnTo>
                  <a:lnTo>
                    <a:pt x="86" y="153673"/>
                  </a:lnTo>
                  <a:lnTo>
                    <a:pt x="17" y="210423"/>
                  </a:lnTo>
                  <a:lnTo>
                    <a:pt x="4" y="26669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153281" y="3219504"/>
              <a:ext cx="208044" cy="441975"/>
            </a:xfrm>
            <a:custGeom>
              <a:avLst/>
              <a:gdLst/>
              <a:ahLst/>
              <a:cxnLst/>
              <a:rect l="0" t="0" r="0" b="0"/>
              <a:pathLst>
                <a:path w="208044" h="441975">
                  <a:moveTo>
                    <a:pt x="194366" y="107501"/>
                  </a:moveTo>
                  <a:lnTo>
                    <a:pt x="151704" y="156401"/>
                  </a:lnTo>
                  <a:lnTo>
                    <a:pt x="124321" y="213463"/>
                  </a:lnTo>
                  <a:lnTo>
                    <a:pt x="92148" y="274428"/>
                  </a:lnTo>
                  <a:lnTo>
                    <a:pt x="71663" y="326174"/>
                  </a:lnTo>
                  <a:lnTo>
                    <a:pt x="52539" y="381456"/>
                  </a:lnTo>
                  <a:lnTo>
                    <a:pt x="50613" y="408243"/>
                  </a:lnTo>
                  <a:lnTo>
                    <a:pt x="53657" y="431847"/>
                  </a:lnTo>
                  <a:lnTo>
                    <a:pt x="59616" y="438375"/>
                  </a:lnTo>
                  <a:lnTo>
                    <a:pt x="68268" y="441557"/>
                  </a:lnTo>
                  <a:lnTo>
                    <a:pt x="89189" y="441974"/>
                  </a:lnTo>
                  <a:lnTo>
                    <a:pt x="110186" y="438259"/>
                  </a:lnTo>
                  <a:lnTo>
                    <a:pt x="164248" y="410549"/>
                  </a:lnTo>
                  <a:lnTo>
                    <a:pt x="189212" y="387976"/>
                  </a:lnTo>
                  <a:lnTo>
                    <a:pt x="205837" y="359060"/>
                  </a:lnTo>
                  <a:lnTo>
                    <a:pt x="208043" y="335508"/>
                  </a:lnTo>
                  <a:lnTo>
                    <a:pt x="203954" y="310613"/>
                  </a:lnTo>
                  <a:lnTo>
                    <a:pt x="188498" y="278036"/>
                  </a:lnTo>
                  <a:lnTo>
                    <a:pt x="140130" y="223588"/>
                  </a:lnTo>
                  <a:lnTo>
                    <a:pt x="99295" y="195596"/>
                  </a:lnTo>
                  <a:lnTo>
                    <a:pt x="71051" y="179226"/>
                  </a:lnTo>
                  <a:lnTo>
                    <a:pt x="13479" y="131952"/>
                  </a:lnTo>
                  <a:lnTo>
                    <a:pt x="7094" y="122632"/>
                  </a:lnTo>
                  <a:lnTo>
                    <a:pt x="0" y="99798"/>
                  </a:lnTo>
                  <a:lnTo>
                    <a:pt x="1596" y="60635"/>
                  </a:lnTo>
                  <a:lnTo>
                    <a:pt x="15066" y="24984"/>
                  </a:lnTo>
                  <a:lnTo>
                    <a:pt x="30449" y="9215"/>
                  </a:lnTo>
                  <a:lnTo>
                    <a:pt x="39465" y="3373"/>
                  </a:lnTo>
                  <a:lnTo>
                    <a:pt x="58841" y="0"/>
                  </a:lnTo>
                  <a:lnTo>
                    <a:pt x="79151" y="3571"/>
                  </a:lnTo>
                  <a:lnTo>
                    <a:pt x="99875" y="12957"/>
                  </a:lnTo>
                  <a:lnTo>
                    <a:pt x="125685" y="36984"/>
                  </a:lnTo>
                  <a:lnTo>
                    <a:pt x="141724" y="653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109262" y="3769205"/>
              <a:ext cx="280500" cy="31583"/>
            </a:xfrm>
            <a:custGeom>
              <a:avLst/>
              <a:gdLst/>
              <a:ahLst/>
              <a:cxnLst/>
              <a:rect l="0" t="0" r="0" b="0"/>
              <a:pathLst>
                <a:path w="280500" h="31583">
                  <a:moveTo>
                    <a:pt x="280499" y="31582"/>
                  </a:moveTo>
                  <a:lnTo>
                    <a:pt x="237808" y="28463"/>
                  </a:lnTo>
                  <a:lnTo>
                    <a:pt x="177261" y="14794"/>
                  </a:lnTo>
                  <a:lnTo>
                    <a:pt x="122283" y="11368"/>
                  </a:lnTo>
                  <a:lnTo>
                    <a:pt x="102556" y="9730"/>
                  </a:lnTo>
                  <a:lnTo>
                    <a:pt x="102209" y="7655"/>
                  </a:lnTo>
                  <a:lnTo>
                    <a:pt x="105487" y="5102"/>
                  </a:lnTo>
                  <a:lnTo>
                    <a:pt x="121608" y="5385"/>
                  </a:lnTo>
                  <a:lnTo>
                    <a:pt x="183493" y="9848"/>
                  </a:lnTo>
                  <a:lnTo>
                    <a:pt x="235515" y="13511"/>
                  </a:lnTo>
                  <a:lnTo>
                    <a:pt x="251147" y="16532"/>
                  </a:lnTo>
                  <a:lnTo>
                    <a:pt x="250403" y="15700"/>
                  </a:lnTo>
                  <a:lnTo>
                    <a:pt x="212813" y="5958"/>
                  </a:lnTo>
                  <a:lnTo>
                    <a:pt x="160228" y="1763"/>
                  </a:lnTo>
                  <a:lnTo>
                    <a:pt x="105783" y="520"/>
                  </a:lnTo>
                  <a:lnTo>
                    <a:pt x="52607" y="152"/>
                  </a:lnTo>
                  <a:lnTo>
                    <a:pt x="0" y="27"/>
                  </a:lnTo>
                  <a:lnTo>
                    <a:pt x="47621" y="0"/>
                  </a:lnTo>
                  <a:lnTo>
                    <a:pt x="104264" y="5587"/>
                  </a:lnTo>
                  <a:lnTo>
                    <a:pt x="159911" y="9062"/>
                  </a:lnTo>
                  <a:lnTo>
                    <a:pt x="220588" y="16302"/>
                  </a:lnTo>
                  <a:lnTo>
                    <a:pt x="220671" y="15546"/>
                  </a:lnTo>
                  <a:lnTo>
                    <a:pt x="207116" y="12757"/>
                  </a:lnTo>
                  <a:lnTo>
                    <a:pt x="145519" y="5230"/>
                  </a:lnTo>
                  <a:lnTo>
                    <a:pt x="85077" y="1030"/>
                  </a:lnTo>
                  <a:lnTo>
                    <a:pt x="45822" y="303"/>
                  </a:lnTo>
                  <a:lnTo>
                    <a:pt x="107900" y="24"/>
                  </a:lnTo>
                  <a:lnTo>
                    <a:pt x="167680" y="3122"/>
                  </a:lnTo>
                  <a:lnTo>
                    <a:pt x="218215" y="11451"/>
                  </a:lnTo>
                  <a:lnTo>
                    <a:pt x="243459" y="15616"/>
                  </a:lnTo>
                  <a:lnTo>
                    <a:pt x="245277" y="15089"/>
                  </a:lnTo>
                  <a:lnTo>
                    <a:pt x="242980" y="13568"/>
                  </a:lnTo>
                  <a:lnTo>
                    <a:pt x="191200" y="11126"/>
                  </a:lnTo>
                  <a:lnTo>
                    <a:pt x="130365" y="10644"/>
                  </a:lnTo>
                  <a:lnTo>
                    <a:pt x="67959" y="10549"/>
                  </a:lnTo>
                  <a:lnTo>
                    <a:pt x="63937" y="10541"/>
                  </a:lnTo>
                  <a:lnTo>
                    <a:pt x="119804" y="10527"/>
                  </a:lnTo>
                  <a:lnTo>
                    <a:pt x="177514" y="16115"/>
                  </a:lnTo>
                  <a:lnTo>
                    <a:pt x="186106" y="16591"/>
                  </a:lnTo>
                  <a:lnTo>
                    <a:pt x="187155" y="15739"/>
                  </a:lnTo>
                  <a:lnTo>
                    <a:pt x="183175" y="14001"/>
                  </a:lnTo>
                  <a:lnTo>
                    <a:pt x="138269" y="12382"/>
                  </a:lnTo>
                  <a:lnTo>
                    <a:pt x="101515" y="210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59728" y="5248018"/>
            <a:ext cx="1335319" cy="551064"/>
            <a:chOff x="159728" y="5248018"/>
            <a:chExt cx="1335319" cy="551064"/>
          </a:xfrm>
        </p:grpSpPr>
        <p:sp>
          <p:nvSpPr>
            <p:cNvPr id="40" name="Freeform 39"/>
            <p:cNvSpPr/>
            <p:nvPr/>
          </p:nvSpPr>
          <p:spPr>
            <a:xfrm>
              <a:off x="159728" y="5248018"/>
              <a:ext cx="250884" cy="551064"/>
            </a:xfrm>
            <a:custGeom>
              <a:avLst/>
              <a:gdLst/>
              <a:ahLst/>
              <a:cxnLst/>
              <a:rect l="0" t="0" r="0" b="0"/>
              <a:pathLst>
                <a:path w="250884" h="551064">
                  <a:moveTo>
                    <a:pt x="61370" y="142572"/>
                  </a:moveTo>
                  <a:lnTo>
                    <a:pt x="32062" y="180946"/>
                  </a:lnTo>
                  <a:lnTo>
                    <a:pt x="25453" y="183362"/>
                  </a:lnTo>
                  <a:lnTo>
                    <a:pt x="18708" y="182634"/>
                  </a:lnTo>
                  <a:lnTo>
                    <a:pt x="11872" y="179809"/>
                  </a:lnTo>
                  <a:lnTo>
                    <a:pt x="7314" y="172076"/>
                  </a:lnTo>
                  <a:lnTo>
                    <a:pt x="0" y="120757"/>
                  </a:lnTo>
                  <a:lnTo>
                    <a:pt x="1852" y="82296"/>
                  </a:lnTo>
                  <a:lnTo>
                    <a:pt x="12959" y="37859"/>
                  </a:lnTo>
                  <a:lnTo>
                    <a:pt x="25816" y="19604"/>
                  </a:lnTo>
                  <a:lnTo>
                    <a:pt x="34158" y="11460"/>
                  </a:lnTo>
                  <a:lnTo>
                    <a:pt x="55905" y="2413"/>
                  </a:lnTo>
                  <a:lnTo>
                    <a:pt x="68255" y="0"/>
                  </a:lnTo>
                  <a:lnTo>
                    <a:pt x="88217" y="3557"/>
                  </a:lnTo>
                  <a:lnTo>
                    <a:pt x="96815" y="7782"/>
                  </a:lnTo>
                  <a:lnTo>
                    <a:pt x="109489" y="21834"/>
                  </a:lnTo>
                  <a:lnTo>
                    <a:pt x="130964" y="70780"/>
                  </a:lnTo>
                  <a:lnTo>
                    <a:pt x="145480" y="122585"/>
                  </a:lnTo>
                  <a:lnTo>
                    <a:pt x="159613" y="177879"/>
                  </a:lnTo>
                  <a:lnTo>
                    <a:pt x="164568" y="225433"/>
                  </a:lnTo>
                  <a:lnTo>
                    <a:pt x="166037" y="276568"/>
                  </a:lnTo>
                  <a:lnTo>
                    <a:pt x="160883" y="334353"/>
                  </a:lnTo>
                  <a:lnTo>
                    <a:pt x="151946" y="390339"/>
                  </a:lnTo>
                  <a:lnTo>
                    <a:pt x="141890" y="443972"/>
                  </a:lnTo>
                  <a:lnTo>
                    <a:pt x="119606" y="503752"/>
                  </a:lnTo>
                  <a:lnTo>
                    <a:pt x="85749" y="548248"/>
                  </a:lnTo>
                  <a:lnTo>
                    <a:pt x="77622" y="551063"/>
                  </a:lnTo>
                  <a:lnTo>
                    <a:pt x="59235" y="547952"/>
                  </a:lnTo>
                  <a:lnTo>
                    <a:pt x="51758" y="542677"/>
                  </a:lnTo>
                  <a:lnTo>
                    <a:pt x="40330" y="527457"/>
                  </a:lnTo>
                  <a:lnTo>
                    <a:pt x="32909" y="493569"/>
                  </a:lnTo>
                  <a:lnTo>
                    <a:pt x="38807" y="441366"/>
                  </a:lnTo>
                  <a:lnTo>
                    <a:pt x="49095" y="408139"/>
                  </a:lnTo>
                  <a:lnTo>
                    <a:pt x="60204" y="390843"/>
                  </a:lnTo>
                  <a:lnTo>
                    <a:pt x="76060" y="378477"/>
                  </a:lnTo>
                  <a:lnTo>
                    <a:pt x="85201" y="373541"/>
                  </a:lnTo>
                  <a:lnTo>
                    <a:pt x="94805" y="372591"/>
                  </a:lnTo>
                  <a:lnTo>
                    <a:pt x="114834" y="377774"/>
                  </a:lnTo>
                  <a:lnTo>
                    <a:pt x="147883" y="400165"/>
                  </a:lnTo>
                  <a:lnTo>
                    <a:pt x="198169" y="456314"/>
                  </a:lnTo>
                  <a:lnTo>
                    <a:pt x="226302" y="486086"/>
                  </a:lnTo>
                  <a:lnTo>
                    <a:pt x="232156" y="489735"/>
                  </a:lnTo>
                  <a:lnTo>
                    <a:pt x="237229" y="490997"/>
                  </a:lnTo>
                  <a:lnTo>
                    <a:pt x="250883" y="4900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73782" y="5643274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67320" y="5260251"/>
              <a:ext cx="251152" cy="440095"/>
            </a:xfrm>
            <a:custGeom>
              <a:avLst/>
              <a:gdLst/>
              <a:ahLst/>
              <a:cxnLst/>
              <a:rect l="0" t="0" r="0" b="0"/>
              <a:pathLst>
                <a:path w="251152" h="440095">
                  <a:moveTo>
                    <a:pt x="74918" y="35583"/>
                  </a:moveTo>
                  <a:lnTo>
                    <a:pt x="25420" y="95176"/>
                  </a:lnTo>
                  <a:lnTo>
                    <a:pt x="4620" y="116281"/>
                  </a:lnTo>
                  <a:lnTo>
                    <a:pt x="1146" y="116288"/>
                  </a:lnTo>
                  <a:lnTo>
                    <a:pt x="0" y="111613"/>
                  </a:lnTo>
                  <a:lnTo>
                    <a:pt x="6567" y="76077"/>
                  </a:lnTo>
                  <a:lnTo>
                    <a:pt x="21390" y="51221"/>
                  </a:lnTo>
                  <a:lnTo>
                    <a:pt x="40601" y="29038"/>
                  </a:lnTo>
                  <a:lnTo>
                    <a:pt x="66699" y="13237"/>
                  </a:lnTo>
                  <a:lnTo>
                    <a:pt x="96659" y="1146"/>
                  </a:lnTo>
                  <a:lnTo>
                    <a:pt x="117336" y="0"/>
                  </a:lnTo>
                  <a:lnTo>
                    <a:pt x="137054" y="4560"/>
                  </a:lnTo>
                  <a:lnTo>
                    <a:pt x="153617" y="14386"/>
                  </a:lnTo>
                  <a:lnTo>
                    <a:pt x="165657" y="29672"/>
                  </a:lnTo>
                  <a:lnTo>
                    <a:pt x="170506" y="38661"/>
                  </a:lnTo>
                  <a:lnTo>
                    <a:pt x="177330" y="79259"/>
                  </a:lnTo>
                  <a:lnTo>
                    <a:pt x="173762" y="117154"/>
                  </a:lnTo>
                  <a:lnTo>
                    <a:pt x="159707" y="150609"/>
                  </a:lnTo>
                  <a:lnTo>
                    <a:pt x="118029" y="202412"/>
                  </a:lnTo>
                  <a:lnTo>
                    <a:pt x="121764" y="199027"/>
                  </a:lnTo>
                  <a:lnTo>
                    <a:pt x="148200" y="195145"/>
                  </a:lnTo>
                  <a:lnTo>
                    <a:pt x="169489" y="200476"/>
                  </a:lnTo>
                  <a:lnTo>
                    <a:pt x="198085" y="216631"/>
                  </a:lnTo>
                  <a:lnTo>
                    <a:pt x="213887" y="231862"/>
                  </a:lnTo>
                  <a:lnTo>
                    <a:pt x="244618" y="287540"/>
                  </a:lnTo>
                  <a:lnTo>
                    <a:pt x="251151" y="325226"/>
                  </a:lnTo>
                  <a:lnTo>
                    <a:pt x="247498" y="360439"/>
                  </a:lnTo>
                  <a:lnTo>
                    <a:pt x="233417" y="393099"/>
                  </a:lnTo>
                  <a:lnTo>
                    <a:pt x="217892" y="408169"/>
                  </a:lnTo>
                  <a:lnTo>
                    <a:pt x="158757" y="435101"/>
                  </a:lnTo>
                  <a:lnTo>
                    <a:pt x="137916" y="440094"/>
                  </a:lnTo>
                  <a:lnTo>
                    <a:pt x="95941" y="433768"/>
                  </a:lnTo>
                  <a:lnTo>
                    <a:pt x="33826" y="409228"/>
                  </a:lnTo>
                  <a:lnTo>
                    <a:pt x="22275" y="4040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94963" y="5306362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2"/>
                  </a:lnTo>
                  <a:lnTo>
                    <a:pt x="0" y="204884"/>
                  </a:lnTo>
                  <a:lnTo>
                    <a:pt x="3120" y="258408"/>
                  </a:lnTo>
                  <a:lnTo>
                    <a:pt x="11453" y="310142"/>
                  </a:lnTo>
                  <a:lnTo>
                    <a:pt x="18212" y="363686"/>
                  </a:lnTo>
                  <a:lnTo>
                    <a:pt x="20214" y="402947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3744" y="5274777"/>
              <a:ext cx="202277" cy="287173"/>
            </a:xfrm>
            <a:custGeom>
              <a:avLst/>
              <a:gdLst/>
              <a:ahLst/>
              <a:cxnLst/>
              <a:rect l="0" t="0" r="0" b="0"/>
              <a:pathLst>
                <a:path w="202277" h="287173">
                  <a:moveTo>
                    <a:pt x="202276" y="189513"/>
                  </a:moveTo>
                  <a:lnTo>
                    <a:pt x="167379" y="218821"/>
                  </a:lnTo>
                  <a:lnTo>
                    <a:pt x="109279" y="252846"/>
                  </a:lnTo>
                  <a:lnTo>
                    <a:pt x="73336" y="270669"/>
                  </a:lnTo>
                  <a:lnTo>
                    <a:pt x="24858" y="287172"/>
                  </a:lnTo>
                  <a:lnTo>
                    <a:pt x="16147" y="285035"/>
                  </a:lnTo>
                  <a:lnTo>
                    <a:pt x="9170" y="278931"/>
                  </a:lnTo>
                  <a:lnTo>
                    <a:pt x="3349" y="270182"/>
                  </a:lnTo>
                  <a:lnTo>
                    <a:pt x="0" y="247982"/>
                  </a:lnTo>
                  <a:lnTo>
                    <a:pt x="10346" y="190280"/>
                  </a:lnTo>
                  <a:lnTo>
                    <a:pt x="32534" y="131382"/>
                  </a:lnTo>
                  <a:lnTo>
                    <a:pt x="50420" y="76818"/>
                  </a:lnTo>
                  <a:lnTo>
                    <a:pt x="65219" y="27219"/>
                  </a:lnTo>
                  <a:lnTo>
                    <a:pt x="759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48690" y="5252508"/>
              <a:ext cx="246357" cy="474995"/>
            </a:xfrm>
            <a:custGeom>
              <a:avLst/>
              <a:gdLst/>
              <a:ahLst/>
              <a:cxnLst/>
              <a:rect l="0" t="0" r="0" b="0"/>
              <a:pathLst>
                <a:path w="246357" h="474995">
                  <a:moveTo>
                    <a:pt x="204242" y="159139"/>
                  </a:moveTo>
                  <a:lnTo>
                    <a:pt x="210308" y="125517"/>
                  </a:lnTo>
                  <a:lnTo>
                    <a:pt x="199683" y="65732"/>
                  </a:lnTo>
                  <a:lnTo>
                    <a:pt x="184304" y="38787"/>
                  </a:lnTo>
                  <a:lnTo>
                    <a:pt x="159340" y="15985"/>
                  </a:lnTo>
                  <a:lnTo>
                    <a:pt x="124127" y="0"/>
                  </a:lnTo>
                  <a:lnTo>
                    <a:pt x="97666" y="1063"/>
                  </a:lnTo>
                  <a:lnTo>
                    <a:pt x="72647" y="9335"/>
                  </a:lnTo>
                  <a:lnTo>
                    <a:pt x="53729" y="20810"/>
                  </a:lnTo>
                  <a:lnTo>
                    <a:pt x="29924" y="46013"/>
                  </a:lnTo>
                  <a:lnTo>
                    <a:pt x="9325" y="87141"/>
                  </a:lnTo>
                  <a:lnTo>
                    <a:pt x="0" y="124418"/>
                  </a:lnTo>
                  <a:lnTo>
                    <a:pt x="6144" y="169049"/>
                  </a:lnTo>
                  <a:lnTo>
                    <a:pt x="18623" y="211660"/>
                  </a:lnTo>
                  <a:lnTo>
                    <a:pt x="31667" y="229665"/>
                  </a:lnTo>
                  <a:lnTo>
                    <a:pt x="40059" y="237742"/>
                  </a:lnTo>
                  <a:lnTo>
                    <a:pt x="61862" y="246716"/>
                  </a:lnTo>
                  <a:lnTo>
                    <a:pt x="74227" y="249110"/>
                  </a:lnTo>
                  <a:lnTo>
                    <a:pt x="97325" y="245530"/>
                  </a:lnTo>
                  <a:lnTo>
                    <a:pt x="119289" y="234969"/>
                  </a:lnTo>
                  <a:lnTo>
                    <a:pt x="166972" y="195208"/>
                  </a:lnTo>
                  <a:lnTo>
                    <a:pt x="183971" y="167877"/>
                  </a:lnTo>
                  <a:lnTo>
                    <a:pt x="207512" y="106339"/>
                  </a:lnTo>
                  <a:lnTo>
                    <a:pt x="218209" y="74864"/>
                  </a:lnTo>
                  <a:lnTo>
                    <a:pt x="220573" y="72540"/>
                  </a:lnTo>
                  <a:lnTo>
                    <a:pt x="222148" y="75670"/>
                  </a:lnTo>
                  <a:lnTo>
                    <a:pt x="224884" y="128087"/>
                  </a:lnTo>
                  <a:lnTo>
                    <a:pt x="225176" y="176585"/>
                  </a:lnTo>
                  <a:lnTo>
                    <a:pt x="226433" y="231379"/>
                  </a:lnTo>
                  <a:lnTo>
                    <a:pt x="232524" y="276080"/>
                  </a:lnTo>
                  <a:lnTo>
                    <a:pt x="236019" y="337938"/>
                  </a:lnTo>
                  <a:lnTo>
                    <a:pt x="242773" y="400070"/>
                  </a:lnTo>
                  <a:lnTo>
                    <a:pt x="245648" y="458461"/>
                  </a:lnTo>
                  <a:lnTo>
                    <a:pt x="246356" y="4749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545254" y="5832804"/>
            <a:ext cx="307555" cy="73573"/>
          </a:xfrm>
          <a:custGeom>
            <a:avLst/>
            <a:gdLst/>
            <a:ahLst/>
            <a:cxnLst/>
            <a:rect l="0" t="0" r="0" b="0"/>
            <a:pathLst>
              <a:path w="307555" h="73573">
                <a:moveTo>
                  <a:pt x="307554" y="10512"/>
                </a:moveTo>
                <a:lnTo>
                  <a:pt x="248937" y="4923"/>
                </a:lnTo>
                <a:lnTo>
                  <a:pt x="186101" y="8967"/>
                </a:lnTo>
                <a:lnTo>
                  <a:pt x="126026" y="10207"/>
                </a:lnTo>
                <a:lnTo>
                  <a:pt x="69099" y="3216"/>
                </a:lnTo>
                <a:lnTo>
                  <a:pt x="36209" y="941"/>
                </a:lnTo>
                <a:lnTo>
                  <a:pt x="87407" y="67"/>
                </a:lnTo>
                <a:lnTo>
                  <a:pt x="148081" y="0"/>
                </a:lnTo>
                <a:lnTo>
                  <a:pt x="211424" y="1155"/>
                </a:lnTo>
                <a:lnTo>
                  <a:pt x="211882" y="3104"/>
                </a:lnTo>
                <a:lnTo>
                  <a:pt x="208677" y="5573"/>
                </a:lnTo>
                <a:lnTo>
                  <a:pt x="157302" y="9861"/>
                </a:lnTo>
                <a:lnTo>
                  <a:pt x="103439" y="15973"/>
                </a:lnTo>
                <a:lnTo>
                  <a:pt x="56145" y="29614"/>
                </a:lnTo>
                <a:lnTo>
                  <a:pt x="2395" y="60312"/>
                </a:lnTo>
                <a:lnTo>
                  <a:pt x="0" y="64769"/>
                </a:lnTo>
                <a:lnTo>
                  <a:pt x="3082" y="67740"/>
                </a:lnTo>
                <a:lnTo>
                  <a:pt x="32896" y="71922"/>
                </a:lnTo>
                <a:lnTo>
                  <a:pt x="89784" y="67745"/>
                </a:lnTo>
                <a:lnTo>
                  <a:pt x="146081" y="62891"/>
                </a:lnTo>
                <a:lnTo>
                  <a:pt x="202262" y="55000"/>
                </a:lnTo>
                <a:lnTo>
                  <a:pt x="220983" y="53681"/>
                </a:lnTo>
                <a:lnTo>
                  <a:pt x="157964" y="52688"/>
                </a:lnTo>
                <a:lnTo>
                  <a:pt x="103570" y="52638"/>
                </a:lnTo>
                <a:lnTo>
                  <a:pt x="41700" y="61033"/>
                </a:lnTo>
                <a:lnTo>
                  <a:pt x="16261" y="67281"/>
                </a:lnTo>
                <a:lnTo>
                  <a:pt x="12753" y="69415"/>
                </a:lnTo>
                <a:lnTo>
                  <a:pt x="15094" y="70838"/>
                </a:lnTo>
                <a:lnTo>
                  <a:pt x="67309" y="73308"/>
                </a:lnTo>
                <a:lnTo>
                  <a:pt x="120557" y="73572"/>
                </a:lnTo>
                <a:lnTo>
                  <a:pt x="171559" y="72480"/>
                </a:lnTo>
                <a:lnTo>
                  <a:pt x="224539" y="65343"/>
                </a:lnTo>
                <a:lnTo>
                  <a:pt x="238172" y="64613"/>
                </a:lnTo>
                <a:lnTo>
                  <a:pt x="241412" y="62957"/>
                </a:lnTo>
                <a:lnTo>
                  <a:pt x="237723" y="60683"/>
                </a:lnTo>
                <a:lnTo>
                  <a:pt x="207705" y="55013"/>
                </a:lnTo>
                <a:lnTo>
                  <a:pt x="146833" y="45705"/>
                </a:lnTo>
                <a:lnTo>
                  <a:pt x="95376" y="43166"/>
                </a:lnTo>
                <a:lnTo>
                  <a:pt x="38001" y="45428"/>
                </a:lnTo>
                <a:lnTo>
                  <a:pt x="26077" y="47827"/>
                </a:lnTo>
                <a:lnTo>
                  <a:pt x="22806" y="50597"/>
                </a:lnTo>
                <a:lnTo>
                  <a:pt x="25305" y="53613"/>
                </a:lnTo>
                <a:lnTo>
                  <a:pt x="38221" y="58913"/>
                </a:lnTo>
                <a:lnTo>
                  <a:pt x="65398" y="6315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2905865" y="934621"/>
            <a:ext cx="579068" cy="450545"/>
            <a:chOff x="2905865" y="934621"/>
            <a:chExt cx="579068" cy="450545"/>
          </a:xfrm>
        </p:grpSpPr>
        <p:sp>
          <p:nvSpPr>
            <p:cNvPr id="48" name="Freeform 47"/>
            <p:cNvSpPr/>
            <p:nvPr/>
          </p:nvSpPr>
          <p:spPr>
            <a:xfrm>
              <a:off x="2905865" y="934621"/>
              <a:ext cx="218222" cy="450545"/>
            </a:xfrm>
            <a:custGeom>
              <a:avLst/>
              <a:gdLst/>
              <a:ahLst/>
              <a:cxnLst/>
              <a:rect l="0" t="0" r="0" b="0"/>
              <a:pathLst>
                <a:path w="218222" h="450545">
                  <a:moveTo>
                    <a:pt x="10528" y="107700"/>
                  </a:moveTo>
                  <a:lnTo>
                    <a:pt x="3293" y="135256"/>
                  </a:lnTo>
                  <a:lnTo>
                    <a:pt x="650" y="191478"/>
                  </a:lnTo>
                  <a:lnTo>
                    <a:pt x="128" y="253580"/>
                  </a:lnTo>
                  <a:lnTo>
                    <a:pt x="38" y="304822"/>
                  </a:lnTo>
                  <a:lnTo>
                    <a:pt x="7" y="367303"/>
                  </a:lnTo>
                  <a:lnTo>
                    <a:pt x="2" y="416376"/>
                  </a:lnTo>
                  <a:lnTo>
                    <a:pt x="1" y="450544"/>
                  </a:lnTo>
                  <a:lnTo>
                    <a:pt x="0" y="391903"/>
                  </a:lnTo>
                  <a:lnTo>
                    <a:pt x="0" y="344246"/>
                  </a:lnTo>
                  <a:lnTo>
                    <a:pt x="0" y="294251"/>
                  </a:lnTo>
                  <a:lnTo>
                    <a:pt x="0" y="231724"/>
                  </a:lnTo>
                  <a:lnTo>
                    <a:pt x="0" y="168983"/>
                  </a:lnTo>
                  <a:lnTo>
                    <a:pt x="8405" y="112699"/>
                  </a:lnTo>
                  <a:lnTo>
                    <a:pt x="24450" y="66573"/>
                  </a:lnTo>
                  <a:lnTo>
                    <a:pt x="49803" y="23667"/>
                  </a:lnTo>
                  <a:lnTo>
                    <a:pt x="66588" y="8741"/>
                  </a:lnTo>
                  <a:lnTo>
                    <a:pt x="75978" y="3123"/>
                  </a:lnTo>
                  <a:lnTo>
                    <a:pt x="95769" y="0"/>
                  </a:lnTo>
                  <a:lnTo>
                    <a:pt x="137070" y="7527"/>
                  </a:lnTo>
                  <a:lnTo>
                    <a:pt x="168515" y="28106"/>
                  </a:lnTo>
                  <a:lnTo>
                    <a:pt x="194470" y="62020"/>
                  </a:lnTo>
                  <a:lnTo>
                    <a:pt x="211388" y="96115"/>
                  </a:lnTo>
                  <a:lnTo>
                    <a:pt x="218221" y="134033"/>
                  </a:lnTo>
                  <a:lnTo>
                    <a:pt x="214657" y="169315"/>
                  </a:lnTo>
                  <a:lnTo>
                    <a:pt x="206147" y="188117"/>
                  </a:lnTo>
                  <a:lnTo>
                    <a:pt x="193396" y="204272"/>
                  </a:lnTo>
                  <a:lnTo>
                    <a:pt x="166487" y="225351"/>
                  </a:lnTo>
                  <a:lnTo>
                    <a:pt x="146524" y="235249"/>
                  </a:lnTo>
                  <a:lnTo>
                    <a:pt x="90641" y="242729"/>
                  </a:lnTo>
                  <a:lnTo>
                    <a:pt x="42114" y="244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90176" y="1094963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4675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00704" y="1210777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675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889747" y="1652974"/>
            <a:ext cx="595186" cy="500320"/>
            <a:chOff x="2889747" y="1652974"/>
            <a:chExt cx="595186" cy="500320"/>
          </a:xfrm>
        </p:grpSpPr>
        <p:sp>
          <p:nvSpPr>
            <p:cNvPr id="52" name="Freeform 51"/>
            <p:cNvSpPr/>
            <p:nvPr/>
          </p:nvSpPr>
          <p:spPr>
            <a:xfrm>
              <a:off x="2889747" y="1652974"/>
              <a:ext cx="289860" cy="500320"/>
            </a:xfrm>
            <a:custGeom>
              <a:avLst/>
              <a:gdLst/>
              <a:ahLst/>
              <a:cxnLst/>
              <a:rect l="0" t="0" r="0" b="0"/>
              <a:pathLst>
                <a:path w="289860" h="500320">
                  <a:moveTo>
                    <a:pt x="5589" y="63171"/>
                  </a:moveTo>
                  <a:lnTo>
                    <a:pt x="0" y="79938"/>
                  </a:lnTo>
                  <a:lnTo>
                    <a:pt x="376" y="97529"/>
                  </a:lnTo>
                  <a:lnTo>
                    <a:pt x="14478" y="156169"/>
                  </a:lnTo>
                  <a:lnTo>
                    <a:pt x="35118" y="210916"/>
                  </a:lnTo>
                  <a:lnTo>
                    <a:pt x="50807" y="261201"/>
                  </a:lnTo>
                  <a:lnTo>
                    <a:pt x="66340" y="321740"/>
                  </a:lnTo>
                  <a:lnTo>
                    <a:pt x="82991" y="371541"/>
                  </a:lnTo>
                  <a:lnTo>
                    <a:pt x="99691" y="427763"/>
                  </a:lnTo>
                  <a:lnTo>
                    <a:pt x="118977" y="482626"/>
                  </a:lnTo>
                  <a:lnTo>
                    <a:pt x="130463" y="499550"/>
                  </a:lnTo>
                  <a:lnTo>
                    <a:pt x="134462" y="500319"/>
                  </a:lnTo>
                  <a:lnTo>
                    <a:pt x="137128" y="496153"/>
                  </a:lnTo>
                  <a:lnTo>
                    <a:pt x="151333" y="435870"/>
                  </a:lnTo>
                  <a:lnTo>
                    <a:pt x="171985" y="376043"/>
                  </a:lnTo>
                  <a:lnTo>
                    <a:pt x="187676" y="313836"/>
                  </a:lnTo>
                  <a:lnTo>
                    <a:pt x="209277" y="250422"/>
                  </a:lnTo>
                  <a:lnTo>
                    <a:pt x="229141" y="195435"/>
                  </a:lnTo>
                  <a:lnTo>
                    <a:pt x="245352" y="146034"/>
                  </a:lnTo>
                  <a:lnTo>
                    <a:pt x="257565" y="97471"/>
                  </a:lnTo>
                  <a:lnTo>
                    <a:pt x="271711" y="56566"/>
                  </a:lnTo>
                  <a:lnTo>
                    <a:pt x="284482" y="25339"/>
                  </a:lnTo>
                  <a:lnTo>
                    <a:pt x="2898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79647" y="1789844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21057"/>
                  </a:moveTo>
                  <a:lnTo>
                    <a:pt x="52065" y="179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90176" y="1916186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32663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805043" y="2810997"/>
            <a:ext cx="511434" cy="1171613"/>
            <a:chOff x="2805043" y="2810997"/>
            <a:chExt cx="511434" cy="1171613"/>
          </a:xfrm>
        </p:grpSpPr>
        <p:sp>
          <p:nvSpPr>
            <p:cNvPr id="56" name="Freeform 55"/>
            <p:cNvSpPr/>
            <p:nvPr/>
          </p:nvSpPr>
          <p:spPr>
            <a:xfrm>
              <a:off x="2846078" y="2810997"/>
              <a:ext cx="172832" cy="495878"/>
            </a:xfrm>
            <a:custGeom>
              <a:avLst/>
              <a:gdLst/>
              <a:ahLst/>
              <a:cxnLst/>
              <a:rect l="0" t="0" r="0" b="0"/>
              <a:pathLst>
                <a:path w="172832" h="495878">
                  <a:moveTo>
                    <a:pt x="28201" y="136982"/>
                  </a:moveTo>
                  <a:lnTo>
                    <a:pt x="22136" y="169434"/>
                  </a:lnTo>
                  <a:lnTo>
                    <a:pt x="27172" y="232502"/>
                  </a:lnTo>
                  <a:lnTo>
                    <a:pt x="27998" y="292027"/>
                  </a:lnTo>
                  <a:lnTo>
                    <a:pt x="28141" y="340589"/>
                  </a:lnTo>
                  <a:lnTo>
                    <a:pt x="28190" y="399512"/>
                  </a:lnTo>
                  <a:lnTo>
                    <a:pt x="22610" y="456212"/>
                  </a:lnTo>
                  <a:lnTo>
                    <a:pt x="24714" y="495877"/>
                  </a:lnTo>
                  <a:lnTo>
                    <a:pt x="21582" y="486784"/>
                  </a:lnTo>
                  <a:lnTo>
                    <a:pt x="15068" y="429780"/>
                  </a:lnTo>
                  <a:lnTo>
                    <a:pt x="8710" y="369643"/>
                  </a:lnTo>
                  <a:lnTo>
                    <a:pt x="6284" y="308675"/>
                  </a:lnTo>
                  <a:lnTo>
                    <a:pt x="0" y="258694"/>
                  </a:lnTo>
                  <a:lnTo>
                    <a:pt x="404" y="195642"/>
                  </a:lnTo>
                  <a:lnTo>
                    <a:pt x="5813" y="143110"/>
                  </a:lnTo>
                  <a:lnTo>
                    <a:pt x="12339" y="101623"/>
                  </a:lnTo>
                  <a:lnTo>
                    <a:pt x="24661" y="76813"/>
                  </a:lnTo>
                  <a:lnTo>
                    <a:pt x="61671" y="14023"/>
                  </a:lnTo>
                  <a:lnTo>
                    <a:pt x="68062" y="5876"/>
                  </a:lnTo>
                  <a:lnTo>
                    <a:pt x="77002" y="1615"/>
                  </a:lnTo>
                  <a:lnTo>
                    <a:pt x="99414" y="0"/>
                  </a:lnTo>
                  <a:lnTo>
                    <a:pt x="118733" y="6301"/>
                  </a:lnTo>
                  <a:lnTo>
                    <a:pt x="150199" y="29410"/>
                  </a:lnTo>
                  <a:lnTo>
                    <a:pt x="161581" y="52128"/>
                  </a:lnTo>
                  <a:lnTo>
                    <a:pt x="172831" y="108782"/>
                  </a:lnTo>
                  <a:lnTo>
                    <a:pt x="166648" y="171099"/>
                  </a:lnTo>
                  <a:lnTo>
                    <a:pt x="160703" y="196599"/>
                  </a:lnTo>
                  <a:lnTo>
                    <a:pt x="147922" y="216511"/>
                  </a:lnTo>
                  <a:lnTo>
                    <a:pt x="111122" y="248358"/>
                  </a:lnTo>
                  <a:lnTo>
                    <a:pt x="84552" y="256672"/>
                  </a:lnTo>
                  <a:lnTo>
                    <a:pt x="46068" y="261353"/>
                  </a:lnTo>
                  <a:lnTo>
                    <a:pt x="17673" y="2633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90134" y="300062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77729" y="3293"/>
                  </a:lnTo>
                  <a:lnTo>
                    <a:pt x="27746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69077" y="3112309"/>
              <a:ext cx="147400" cy="14655"/>
            </a:xfrm>
            <a:custGeom>
              <a:avLst/>
              <a:gdLst/>
              <a:ahLst/>
              <a:cxnLst/>
              <a:rect l="0" t="0" r="0" b="0"/>
              <a:pathLst>
                <a:path w="147400" h="14655">
                  <a:moveTo>
                    <a:pt x="147399" y="14654"/>
                  </a:moveTo>
                  <a:lnTo>
                    <a:pt x="92258" y="0"/>
                  </a:lnTo>
                  <a:lnTo>
                    <a:pt x="37635" y="2098"/>
                  </a:lnTo>
                  <a:lnTo>
                    <a:pt x="0" y="4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05043" y="3537575"/>
              <a:ext cx="269279" cy="445035"/>
            </a:xfrm>
            <a:custGeom>
              <a:avLst/>
              <a:gdLst/>
              <a:ahLst/>
              <a:cxnLst/>
              <a:rect l="0" t="0" r="0" b="0"/>
              <a:pathLst>
                <a:path w="269279" h="445035">
                  <a:moveTo>
                    <a:pt x="6065" y="42114"/>
                  </a:moveTo>
                  <a:lnTo>
                    <a:pt x="0" y="75736"/>
                  </a:lnTo>
                  <a:lnTo>
                    <a:pt x="10760" y="130556"/>
                  </a:lnTo>
                  <a:lnTo>
                    <a:pt x="25394" y="183352"/>
                  </a:lnTo>
                  <a:lnTo>
                    <a:pt x="37139" y="234091"/>
                  </a:lnTo>
                  <a:lnTo>
                    <a:pt x="61197" y="294906"/>
                  </a:lnTo>
                  <a:lnTo>
                    <a:pt x="73887" y="351274"/>
                  </a:lnTo>
                  <a:lnTo>
                    <a:pt x="92642" y="407209"/>
                  </a:lnTo>
                  <a:lnTo>
                    <a:pt x="103987" y="441189"/>
                  </a:lnTo>
                  <a:lnTo>
                    <a:pt x="107611" y="445034"/>
                  </a:lnTo>
                  <a:lnTo>
                    <a:pt x="111197" y="444088"/>
                  </a:lnTo>
                  <a:lnTo>
                    <a:pt x="118302" y="433679"/>
                  </a:lnTo>
                  <a:lnTo>
                    <a:pt x="135908" y="377254"/>
                  </a:lnTo>
                  <a:lnTo>
                    <a:pt x="146443" y="328328"/>
                  </a:lnTo>
                  <a:lnTo>
                    <a:pt x="156973" y="276787"/>
                  </a:lnTo>
                  <a:lnTo>
                    <a:pt x="171012" y="223780"/>
                  </a:lnTo>
                  <a:lnTo>
                    <a:pt x="188170" y="173275"/>
                  </a:lnTo>
                  <a:lnTo>
                    <a:pt x="207031" y="124650"/>
                  </a:lnTo>
                  <a:lnTo>
                    <a:pt x="234366" y="66996"/>
                  </a:lnTo>
                  <a:lnTo>
                    <a:pt x="257849" y="17271"/>
                  </a:lnTo>
                  <a:lnTo>
                    <a:pt x="2692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00663" y="3653388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7807" y="2195"/>
                  </a:lnTo>
                  <a:lnTo>
                    <a:pt x="32959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69077" y="3779730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31586"/>
                  </a:moveTo>
                  <a:lnTo>
                    <a:pt x="61669" y="201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600538" y="4798826"/>
            <a:ext cx="673825" cy="1331286"/>
            <a:chOff x="2600538" y="4798826"/>
            <a:chExt cx="673825" cy="1331286"/>
          </a:xfrm>
        </p:grpSpPr>
        <p:sp>
          <p:nvSpPr>
            <p:cNvPr id="63" name="Freeform 62"/>
            <p:cNvSpPr/>
            <p:nvPr/>
          </p:nvSpPr>
          <p:spPr>
            <a:xfrm>
              <a:off x="2684977" y="4798826"/>
              <a:ext cx="269643" cy="644646"/>
            </a:xfrm>
            <a:custGeom>
              <a:avLst/>
              <a:gdLst/>
              <a:ahLst/>
              <a:cxnLst/>
              <a:rect l="0" t="0" r="0" b="0"/>
              <a:pathLst>
                <a:path w="269643" h="644646">
                  <a:moveTo>
                    <a:pt x="41903" y="170624"/>
                  </a:moveTo>
                  <a:lnTo>
                    <a:pt x="36314" y="187392"/>
                  </a:lnTo>
                  <a:lnTo>
                    <a:pt x="39586" y="240141"/>
                  </a:lnTo>
                  <a:lnTo>
                    <a:pt x="44565" y="293714"/>
                  </a:lnTo>
                  <a:lnTo>
                    <a:pt x="50878" y="344027"/>
                  </a:lnTo>
                  <a:lnTo>
                    <a:pt x="51972" y="401898"/>
                  </a:lnTo>
                  <a:lnTo>
                    <a:pt x="55347" y="447328"/>
                  </a:lnTo>
                  <a:lnTo>
                    <a:pt x="59577" y="493645"/>
                  </a:lnTo>
                  <a:lnTo>
                    <a:pt x="61456" y="537627"/>
                  </a:lnTo>
                  <a:lnTo>
                    <a:pt x="56926" y="596261"/>
                  </a:lnTo>
                  <a:lnTo>
                    <a:pt x="48174" y="639500"/>
                  </a:lnTo>
                  <a:lnTo>
                    <a:pt x="44914" y="644645"/>
                  </a:lnTo>
                  <a:lnTo>
                    <a:pt x="41571" y="644566"/>
                  </a:lnTo>
                  <a:lnTo>
                    <a:pt x="38172" y="641003"/>
                  </a:lnTo>
                  <a:lnTo>
                    <a:pt x="33389" y="613633"/>
                  </a:lnTo>
                  <a:lnTo>
                    <a:pt x="31972" y="564709"/>
                  </a:lnTo>
                  <a:lnTo>
                    <a:pt x="24257" y="507002"/>
                  </a:lnTo>
                  <a:lnTo>
                    <a:pt x="20687" y="455126"/>
                  </a:lnTo>
                  <a:lnTo>
                    <a:pt x="12713" y="391899"/>
                  </a:lnTo>
                  <a:lnTo>
                    <a:pt x="7908" y="328604"/>
                  </a:lnTo>
                  <a:lnTo>
                    <a:pt x="2195" y="271635"/>
                  </a:lnTo>
                  <a:lnTo>
                    <a:pt x="502" y="222000"/>
                  </a:lnTo>
                  <a:lnTo>
                    <a:pt x="0" y="170249"/>
                  </a:lnTo>
                  <a:lnTo>
                    <a:pt x="2971" y="120990"/>
                  </a:lnTo>
                  <a:lnTo>
                    <a:pt x="14456" y="68014"/>
                  </a:lnTo>
                  <a:lnTo>
                    <a:pt x="27365" y="48591"/>
                  </a:lnTo>
                  <a:lnTo>
                    <a:pt x="64248" y="17057"/>
                  </a:lnTo>
                  <a:lnTo>
                    <a:pt x="94927" y="991"/>
                  </a:lnTo>
                  <a:lnTo>
                    <a:pt x="137423" y="0"/>
                  </a:lnTo>
                  <a:lnTo>
                    <a:pt x="198545" y="21669"/>
                  </a:lnTo>
                  <a:lnTo>
                    <a:pt x="219147" y="31892"/>
                  </a:lnTo>
                  <a:lnTo>
                    <a:pt x="236102" y="48134"/>
                  </a:lnTo>
                  <a:lnTo>
                    <a:pt x="253212" y="82598"/>
                  </a:lnTo>
                  <a:lnTo>
                    <a:pt x="268304" y="137335"/>
                  </a:lnTo>
                  <a:lnTo>
                    <a:pt x="269642" y="185068"/>
                  </a:lnTo>
                  <a:lnTo>
                    <a:pt x="253438" y="243711"/>
                  </a:lnTo>
                  <a:lnTo>
                    <a:pt x="243544" y="270957"/>
                  </a:lnTo>
                  <a:lnTo>
                    <a:pt x="198655" y="327900"/>
                  </a:lnTo>
                  <a:lnTo>
                    <a:pt x="162308" y="348765"/>
                  </a:lnTo>
                  <a:lnTo>
                    <a:pt x="105679" y="370093"/>
                  </a:lnTo>
                  <a:lnTo>
                    <a:pt x="79907" y="381025"/>
                  </a:lnTo>
                  <a:lnTo>
                    <a:pt x="62960" y="3917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190134" y="5022093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79606" y="5137906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2065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00538" y="5653803"/>
              <a:ext cx="315856" cy="476309"/>
            </a:xfrm>
            <a:custGeom>
              <a:avLst/>
              <a:gdLst/>
              <a:ahLst/>
              <a:cxnLst/>
              <a:rect l="0" t="0" r="0" b="0"/>
              <a:pathLst>
                <a:path w="315856" h="476309">
                  <a:moveTo>
                    <a:pt x="0" y="21057"/>
                  </a:moveTo>
                  <a:lnTo>
                    <a:pt x="17959" y="84507"/>
                  </a:lnTo>
                  <a:lnTo>
                    <a:pt x="31667" y="142601"/>
                  </a:lnTo>
                  <a:lnTo>
                    <a:pt x="49144" y="200579"/>
                  </a:lnTo>
                  <a:lnTo>
                    <a:pt x="66682" y="261666"/>
                  </a:lnTo>
                  <a:lnTo>
                    <a:pt x="84229" y="323984"/>
                  </a:lnTo>
                  <a:lnTo>
                    <a:pt x="101776" y="378710"/>
                  </a:lnTo>
                  <a:lnTo>
                    <a:pt x="119323" y="437215"/>
                  </a:lnTo>
                  <a:lnTo>
                    <a:pt x="129852" y="472306"/>
                  </a:lnTo>
                  <a:lnTo>
                    <a:pt x="133361" y="476308"/>
                  </a:lnTo>
                  <a:lnTo>
                    <a:pt x="136871" y="475466"/>
                  </a:lnTo>
                  <a:lnTo>
                    <a:pt x="143890" y="465172"/>
                  </a:lnTo>
                  <a:lnTo>
                    <a:pt x="161437" y="408827"/>
                  </a:lnTo>
                  <a:lnTo>
                    <a:pt x="171966" y="359910"/>
                  </a:lnTo>
                  <a:lnTo>
                    <a:pt x="189513" y="296440"/>
                  </a:lnTo>
                  <a:lnTo>
                    <a:pt x="207061" y="242372"/>
                  </a:lnTo>
                  <a:lnTo>
                    <a:pt x="228118" y="179003"/>
                  </a:lnTo>
                  <a:lnTo>
                    <a:pt x="250345" y="115815"/>
                  </a:lnTo>
                  <a:lnTo>
                    <a:pt x="274666" y="67460"/>
                  </a:lnTo>
                  <a:lnTo>
                    <a:pt x="309697" y="8464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42735" y="5790673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57279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021678" y="588543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73123" y="17937"/>
                  </a:lnTo>
                  <a:lnTo>
                    <a:pt x="16717" y="28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284269" y="832237"/>
            <a:ext cx="5337949" cy="83743"/>
          </a:xfrm>
          <a:custGeom>
            <a:avLst/>
            <a:gdLst/>
            <a:ahLst/>
            <a:cxnLst/>
            <a:rect l="0" t="0" r="0" b="0"/>
            <a:pathLst>
              <a:path w="5337949" h="83743">
                <a:moveTo>
                  <a:pt x="5337948" y="83742"/>
                </a:moveTo>
                <a:lnTo>
                  <a:pt x="5279332" y="83742"/>
                </a:lnTo>
                <a:lnTo>
                  <a:pt x="5223988" y="76506"/>
                </a:lnTo>
                <a:lnTo>
                  <a:pt x="5161063" y="73864"/>
                </a:lnTo>
                <a:lnTo>
                  <a:pt x="5103226" y="73342"/>
                </a:lnTo>
                <a:lnTo>
                  <a:pt x="5046742" y="66003"/>
                </a:lnTo>
                <a:lnTo>
                  <a:pt x="4987404" y="60221"/>
                </a:lnTo>
                <a:lnTo>
                  <a:pt x="4936946" y="54546"/>
                </a:lnTo>
                <a:lnTo>
                  <a:pt x="4884951" y="52864"/>
                </a:lnTo>
                <a:lnTo>
                  <a:pt x="4832500" y="49246"/>
                </a:lnTo>
                <a:lnTo>
                  <a:pt x="4779914" y="43885"/>
                </a:lnTo>
                <a:lnTo>
                  <a:pt x="4724169" y="42297"/>
                </a:lnTo>
                <a:lnTo>
                  <a:pt x="4666317" y="41826"/>
                </a:lnTo>
                <a:lnTo>
                  <a:pt x="4609012" y="41687"/>
                </a:lnTo>
                <a:lnTo>
                  <a:pt x="4550699" y="41645"/>
                </a:lnTo>
                <a:lnTo>
                  <a:pt x="4489771" y="36042"/>
                </a:lnTo>
                <a:lnTo>
                  <a:pt x="4438159" y="32564"/>
                </a:lnTo>
                <a:lnTo>
                  <a:pt x="4384002" y="31533"/>
                </a:lnTo>
                <a:lnTo>
                  <a:pt x="4325322" y="36817"/>
                </a:lnTo>
                <a:lnTo>
                  <a:pt x="4263481" y="40202"/>
                </a:lnTo>
                <a:lnTo>
                  <a:pt x="4200704" y="41206"/>
                </a:lnTo>
                <a:lnTo>
                  <a:pt x="4137651" y="41503"/>
                </a:lnTo>
                <a:lnTo>
                  <a:pt x="4074514" y="41591"/>
                </a:lnTo>
                <a:lnTo>
                  <a:pt x="4012005" y="48856"/>
                </a:lnTo>
                <a:lnTo>
                  <a:pt x="3955787" y="51178"/>
                </a:lnTo>
                <a:lnTo>
                  <a:pt x="3894677" y="51867"/>
                </a:lnTo>
                <a:lnTo>
                  <a:pt x="3853045" y="52028"/>
                </a:lnTo>
                <a:lnTo>
                  <a:pt x="3808025" y="52099"/>
                </a:lnTo>
                <a:lnTo>
                  <a:pt x="3761891" y="52131"/>
                </a:lnTo>
                <a:lnTo>
                  <a:pt x="3717990" y="52145"/>
                </a:lnTo>
                <a:lnTo>
                  <a:pt x="3675081" y="55271"/>
                </a:lnTo>
                <a:lnTo>
                  <a:pt x="3631444" y="58220"/>
                </a:lnTo>
                <a:lnTo>
                  <a:pt x="3584754" y="55631"/>
                </a:lnTo>
                <a:lnTo>
                  <a:pt x="3539826" y="53701"/>
                </a:lnTo>
                <a:lnTo>
                  <a:pt x="3496461" y="52843"/>
                </a:lnTo>
                <a:lnTo>
                  <a:pt x="3434926" y="52360"/>
                </a:lnTo>
                <a:lnTo>
                  <a:pt x="3382509" y="52217"/>
                </a:lnTo>
                <a:lnTo>
                  <a:pt x="3320184" y="52174"/>
                </a:lnTo>
                <a:lnTo>
                  <a:pt x="3268182" y="50992"/>
                </a:lnTo>
                <a:lnTo>
                  <a:pt x="3211700" y="44922"/>
                </a:lnTo>
                <a:lnTo>
                  <a:pt x="3161949" y="42604"/>
                </a:lnTo>
                <a:lnTo>
                  <a:pt x="3103795" y="41917"/>
                </a:lnTo>
                <a:lnTo>
                  <a:pt x="3040940" y="41714"/>
                </a:lnTo>
                <a:lnTo>
                  <a:pt x="2994754" y="41666"/>
                </a:lnTo>
                <a:lnTo>
                  <a:pt x="2945071" y="36050"/>
                </a:lnTo>
                <a:lnTo>
                  <a:pt x="2884927" y="32077"/>
                </a:lnTo>
                <a:lnTo>
                  <a:pt x="2843527" y="31534"/>
                </a:lnTo>
                <a:lnTo>
                  <a:pt x="2797831" y="31292"/>
                </a:lnTo>
                <a:lnTo>
                  <a:pt x="2751395" y="31185"/>
                </a:lnTo>
                <a:lnTo>
                  <a:pt x="2688131" y="31125"/>
                </a:lnTo>
                <a:lnTo>
                  <a:pt x="2635201" y="31107"/>
                </a:lnTo>
                <a:lnTo>
                  <a:pt x="2592157" y="31103"/>
                </a:lnTo>
                <a:lnTo>
                  <a:pt x="2545731" y="31101"/>
                </a:lnTo>
                <a:lnTo>
                  <a:pt x="2497801" y="32270"/>
                </a:lnTo>
                <a:lnTo>
                  <a:pt x="2449203" y="36689"/>
                </a:lnTo>
                <a:lnTo>
                  <a:pt x="2392572" y="40164"/>
                </a:lnTo>
                <a:lnTo>
                  <a:pt x="2329389" y="41194"/>
                </a:lnTo>
                <a:lnTo>
                  <a:pt x="2285835" y="41435"/>
                </a:lnTo>
                <a:lnTo>
                  <a:pt x="2228093" y="41571"/>
                </a:lnTo>
                <a:lnTo>
                  <a:pt x="2175110" y="41611"/>
                </a:lnTo>
                <a:lnTo>
                  <a:pt x="2121196" y="41623"/>
                </a:lnTo>
                <a:lnTo>
                  <a:pt x="2066227" y="41626"/>
                </a:lnTo>
                <a:lnTo>
                  <a:pt x="2010556" y="44747"/>
                </a:lnTo>
                <a:lnTo>
                  <a:pt x="1954715" y="50693"/>
                </a:lnTo>
                <a:lnTo>
                  <a:pt x="1895887" y="51723"/>
                </a:lnTo>
                <a:lnTo>
                  <a:pt x="1835098" y="59306"/>
                </a:lnTo>
                <a:lnTo>
                  <a:pt x="1773004" y="62018"/>
                </a:lnTo>
                <a:lnTo>
                  <a:pt x="1714275" y="59367"/>
                </a:lnTo>
                <a:lnTo>
                  <a:pt x="1658659" y="54293"/>
                </a:lnTo>
                <a:lnTo>
                  <a:pt x="1606305" y="52789"/>
                </a:lnTo>
                <a:lnTo>
                  <a:pt x="1552579" y="52344"/>
                </a:lnTo>
                <a:lnTo>
                  <a:pt x="1497665" y="52212"/>
                </a:lnTo>
                <a:lnTo>
                  <a:pt x="1452927" y="52181"/>
                </a:lnTo>
                <a:lnTo>
                  <a:pt x="1405747" y="52167"/>
                </a:lnTo>
                <a:lnTo>
                  <a:pt x="1360601" y="52161"/>
                </a:lnTo>
                <a:lnTo>
                  <a:pt x="1301963" y="52158"/>
                </a:lnTo>
                <a:lnTo>
                  <a:pt x="1245817" y="46567"/>
                </a:lnTo>
                <a:lnTo>
                  <a:pt x="1189016" y="49839"/>
                </a:lnTo>
                <a:lnTo>
                  <a:pt x="1125691" y="51470"/>
                </a:lnTo>
                <a:lnTo>
                  <a:pt x="1078984" y="51851"/>
                </a:lnTo>
                <a:lnTo>
                  <a:pt x="1029008" y="57655"/>
                </a:lnTo>
                <a:lnTo>
                  <a:pt x="969935" y="61691"/>
                </a:lnTo>
                <a:lnTo>
                  <a:pt x="915588" y="62390"/>
                </a:lnTo>
                <a:lnTo>
                  <a:pt x="866471" y="62598"/>
                </a:lnTo>
                <a:lnTo>
                  <a:pt x="812013" y="61489"/>
                </a:lnTo>
                <a:lnTo>
                  <a:pt x="767411" y="55442"/>
                </a:lnTo>
                <a:lnTo>
                  <a:pt x="709092" y="51960"/>
                </a:lnTo>
                <a:lnTo>
                  <a:pt x="652454" y="44015"/>
                </a:lnTo>
                <a:lnTo>
                  <a:pt x="596553" y="42099"/>
                </a:lnTo>
                <a:lnTo>
                  <a:pt x="540451" y="41721"/>
                </a:lnTo>
                <a:lnTo>
                  <a:pt x="494836" y="41655"/>
                </a:lnTo>
                <a:lnTo>
                  <a:pt x="435697" y="40466"/>
                </a:lnTo>
                <a:lnTo>
                  <a:pt x="389188" y="33225"/>
                </a:lnTo>
                <a:lnTo>
                  <a:pt x="326795" y="23670"/>
                </a:lnTo>
                <a:lnTo>
                  <a:pt x="265674" y="14600"/>
                </a:lnTo>
                <a:lnTo>
                  <a:pt x="205034" y="7823"/>
                </a:lnTo>
                <a:lnTo>
                  <a:pt x="153324" y="1155"/>
                </a:lnTo>
                <a:lnTo>
                  <a:pt x="95212" y="0"/>
                </a:lnTo>
                <a:lnTo>
                  <a:pt x="37310" y="5247"/>
                </a:lnTo>
                <a:lnTo>
                  <a:pt x="0" y="10042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3758673" y="942484"/>
            <a:ext cx="1992675" cy="478864"/>
            <a:chOff x="3758673" y="942484"/>
            <a:chExt cx="1992675" cy="478864"/>
          </a:xfrm>
        </p:grpSpPr>
        <p:sp>
          <p:nvSpPr>
            <p:cNvPr id="71" name="Freeform 70"/>
            <p:cNvSpPr/>
            <p:nvPr/>
          </p:nvSpPr>
          <p:spPr>
            <a:xfrm>
              <a:off x="3769202" y="1010735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21057" y="57264"/>
                  </a:lnTo>
                  <a:lnTo>
                    <a:pt x="21057" y="106655"/>
                  </a:lnTo>
                  <a:lnTo>
                    <a:pt x="21057" y="158334"/>
                  </a:lnTo>
                  <a:lnTo>
                    <a:pt x="17937" y="207571"/>
                  </a:lnTo>
                  <a:lnTo>
                    <a:pt x="9604" y="25491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95544" y="989678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31585" y="0"/>
                  </a:moveTo>
                  <a:lnTo>
                    <a:pt x="23252" y="48931"/>
                  </a:lnTo>
                  <a:lnTo>
                    <a:pt x="21490" y="108062"/>
                  </a:lnTo>
                  <a:lnTo>
                    <a:pt x="21185" y="156281"/>
                  </a:lnTo>
                  <a:lnTo>
                    <a:pt x="19912" y="216571"/>
                  </a:lnTo>
                  <a:lnTo>
                    <a:pt x="12729" y="273540"/>
                  </a:lnTo>
                  <a:lnTo>
                    <a:pt x="3582" y="33316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758673" y="1189720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2" y="0"/>
                  </a:lnTo>
                  <a:lnTo>
                    <a:pt x="32185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962677" y="1168663"/>
              <a:ext cx="117398" cy="178868"/>
            </a:xfrm>
            <a:custGeom>
              <a:avLst/>
              <a:gdLst/>
              <a:ahLst/>
              <a:cxnLst/>
              <a:rect l="0" t="0" r="0" b="0"/>
              <a:pathLst>
                <a:path w="117398" h="178868">
                  <a:moveTo>
                    <a:pt x="17095" y="10528"/>
                  </a:moveTo>
                  <a:lnTo>
                    <a:pt x="306" y="73978"/>
                  </a:lnTo>
                  <a:lnTo>
                    <a:pt x="0" y="132073"/>
                  </a:lnTo>
                  <a:lnTo>
                    <a:pt x="5988" y="154625"/>
                  </a:lnTo>
                  <a:lnTo>
                    <a:pt x="16447" y="172447"/>
                  </a:lnTo>
                  <a:lnTo>
                    <a:pt x="23682" y="176966"/>
                  </a:lnTo>
                  <a:lnTo>
                    <a:pt x="41080" y="178867"/>
                  </a:lnTo>
                  <a:lnTo>
                    <a:pt x="57390" y="172693"/>
                  </a:lnTo>
                  <a:lnTo>
                    <a:pt x="108235" y="129483"/>
                  </a:lnTo>
                  <a:lnTo>
                    <a:pt x="116093" y="106291"/>
                  </a:lnTo>
                  <a:lnTo>
                    <a:pt x="117397" y="63469"/>
                  </a:lnTo>
                  <a:lnTo>
                    <a:pt x="1118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137699" y="1155758"/>
              <a:ext cx="155219" cy="168005"/>
            </a:xfrm>
            <a:custGeom>
              <a:avLst/>
              <a:gdLst/>
              <a:ahLst/>
              <a:cxnLst/>
              <a:rect l="0" t="0" r="0" b="0"/>
              <a:pathLst>
                <a:path w="155219" h="168005">
                  <a:moveTo>
                    <a:pt x="0" y="55019"/>
                  </a:moveTo>
                  <a:lnTo>
                    <a:pt x="3120" y="103949"/>
                  </a:lnTo>
                  <a:lnTo>
                    <a:pt x="9065" y="163080"/>
                  </a:lnTo>
                  <a:lnTo>
                    <a:pt x="8383" y="168004"/>
                  </a:lnTo>
                  <a:lnTo>
                    <a:pt x="6759" y="166607"/>
                  </a:lnTo>
                  <a:lnTo>
                    <a:pt x="3004" y="152577"/>
                  </a:lnTo>
                  <a:lnTo>
                    <a:pt x="396" y="92144"/>
                  </a:lnTo>
                  <a:lnTo>
                    <a:pt x="11505" y="34691"/>
                  </a:lnTo>
                  <a:lnTo>
                    <a:pt x="14689" y="23920"/>
                  </a:lnTo>
                  <a:lnTo>
                    <a:pt x="20321" y="15569"/>
                  </a:lnTo>
                  <a:lnTo>
                    <a:pt x="35938" y="3170"/>
                  </a:lnTo>
                  <a:lnTo>
                    <a:pt x="54577" y="0"/>
                  </a:lnTo>
                  <a:lnTo>
                    <a:pt x="64461" y="792"/>
                  </a:lnTo>
                  <a:lnTo>
                    <a:pt x="81682" y="11031"/>
                  </a:lnTo>
                  <a:lnTo>
                    <a:pt x="133212" y="70993"/>
                  </a:lnTo>
                  <a:lnTo>
                    <a:pt x="148785" y="98746"/>
                  </a:lnTo>
                  <a:lnTo>
                    <a:pt x="155218" y="134786"/>
                  </a:lnTo>
                  <a:lnTo>
                    <a:pt x="153604" y="148962"/>
                  </a:lnTo>
                  <a:lnTo>
                    <a:pt x="147399" y="1603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342136" y="942484"/>
              <a:ext cx="153533" cy="413818"/>
            </a:xfrm>
            <a:custGeom>
              <a:avLst/>
              <a:gdLst/>
              <a:ahLst/>
              <a:cxnLst/>
              <a:rect l="0" t="0" r="0" b="0"/>
              <a:pathLst>
                <a:path w="153533" h="413818">
                  <a:moveTo>
                    <a:pt x="111418" y="299878"/>
                  </a:moveTo>
                  <a:lnTo>
                    <a:pt x="101843" y="268596"/>
                  </a:lnTo>
                  <a:lnTo>
                    <a:pt x="91175" y="252440"/>
                  </a:lnTo>
                  <a:lnTo>
                    <a:pt x="82715" y="248365"/>
                  </a:lnTo>
                  <a:lnTo>
                    <a:pt x="60837" y="246958"/>
                  </a:lnTo>
                  <a:lnTo>
                    <a:pt x="41754" y="253351"/>
                  </a:lnTo>
                  <a:lnTo>
                    <a:pt x="33390" y="258332"/>
                  </a:lnTo>
                  <a:lnTo>
                    <a:pt x="10440" y="287698"/>
                  </a:lnTo>
                  <a:lnTo>
                    <a:pt x="0" y="326035"/>
                  </a:lnTo>
                  <a:lnTo>
                    <a:pt x="2496" y="367030"/>
                  </a:lnTo>
                  <a:lnTo>
                    <a:pt x="16234" y="403223"/>
                  </a:lnTo>
                  <a:lnTo>
                    <a:pt x="23395" y="409719"/>
                  </a:lnTo>
                  <a:lnTo>
                    <a:pt x="31679" y="412880"/>
                  </a:lnTo>
                  <a:lnTo>
                    <a:pt x="40711" y="413817"/>
                  </a:lnTo>
                  <a:lnTo>
                    <a:pt x="60106" y="405500"/>
                  </a:lnTo>
                  <a:lnTo>
                    <a:pt x="78084" y="390105"/>
                  </a:lnTo>
                  <a:lnTo>
                    <a:pt x="108834" y="335807"/>
                  </a:lnTo>
                  <a:lnTo>
                    <a:pt x="131673" y="279393"/>
                  </a:lnTo>
                  <a:lnTo>
                    <a:pt x="139647" y="241166"/>
                  </a:lnTo>
                  <a:lnTo>
                    <a:pt x="142009" y="189675"/>
                  </a:lnTo>
                  <a:lnTo>
                    <a:pt x="142709" y="133085"/>
                  </a:lnTo>
                  <a:lnTo>
                    <a:pt x="142916" y="82392"/>
                  </a:lnTo>
                  <a:lnTo>
                    <a:pt x="137397" y="28931"/>
                  </a:lnTo>
                  <a:lnTo>
                    <a:pt x="122755" y="969"/>
                  </a:lnTo>
                  <a:lnTo>
                    <a:pt x="118976" y="0"/>
                  </a:lnTo>
                  <a:lnTo>
                    <a:pt x="116457" y="4033"/>
                  </a:lnTo>
                  <a:lnTo>
                    <a:pt x="104846" y="65254"/>
                  </a:lnTo>
                  <a:lnTo>
                    <a:pt x="102062" y="116236"/>
                  </a:lnTo>
                  <a:lnTo>
                    <a:pt x="102407" y="174106"/>
                  </a:lnTo>
                  <a:lnTo>
                    <a:pt x="109398" y="228817"/>
                  </a:lnTo>
                  <a:lnTo>
                    <a:pt x="118878" y="280903"/>
                  </a:lnTo>
                  <a:lnTo>
                    <a:pt x="135682" y="337897"/>
                  </a:lnTo>
                  <a:lnTo>
                    <a:pt x="153532" y="373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558839" y="1155628"/>
              <a:ext cx="94758" cy="191337"/>
            </a:xfrm>
            <a:custGeom>
              <a:avLst/>
              <a:gdLst/>
              <a:ahLst/>
              <a:cxnLst/>
              <a:rect l="0" t="0" r="0" b="0"/>
              <a:pathLst>
                <a:path w="94758" h="191337">
                  <a:moveTo>
                    <a:pt x="0" y="44620"/>
                  </a:moveTo>
                  <a:lnTo>
                    <a:pt x="9065" y="103237"/>
                  </a:lnTo>
                  <a:lnTo>
                    <a:pt x="11409" y="157411"/>
                  </a:lnTo>
                  <a:lnTo>
                    <a:pt x="16509" y="190994"/>
                  </a:lnTo>
                  <a:lnTo>
                    <a:pt x="15685" y="191336"/>
                  </a:lnTo>
                  <a:lnTo>
                    <a:pt x="13966" y="188054"/>
                  </a:lnTo>
                  <a:lnTo>
                    <a:pt x="5241" y="129039"/>
                  </a:lnTo>
                  <a:lnTo>
                    <a:pt x="8271" y="78367"/>
                  </a:lnTo>
                  <a:lnTo>
                    <a:pt x="12199" y="39541"/>
                  </a:lnTo>
                  <a:lnTo>
                    <a:pt x="21410" y="20526"/>
                  </a:lnTo>
                  <a:lnTo>
                    <a:pt x="39541" y="7395"/>
                  </a:lnTo>
                  <a:lnTo>
                    <a:pt x="60858" y="0"/>
                  </a:lnTo>
                  <a:lnTo>
                    <a:pt x="94757" y="25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697150" y="1148356"/>
              <a:ext cx="104690" cy="191540"/>
            </a:xfrm>
            <a:custGeom>
              <a:avLst/>
              <a:gdLst/>
              <a:ahLst/>
              <a:cxnLst/>
              <a:rect l="0" t="0" r="0" b="0"/>
              <a:pathLst>
                <a:path w="104690" h="191540">
                  <a:moveTo>
                    <a:pt x="9088" y="83478"/>
                  </a:moveTo>
                  <a:lnTo>
                    <a:pt x="25856" y="89067"/>
                  </a:lnTo>
                  <a:lnTo>
                    <a:pt x="43447" y="88691"/>
                  </a:lnTo>
                  <a:lnTo>
                    <a:pt x="83335" y="78918"/>
                  </a:lnTo>
                  <a:lnTo>
                    <a:pt x="91341" y="73419"/>
                  </a:lnTo>
                  <a:lnTo>
                    <a:pt x="103357" y="57950"/>
                  </a:lnTo>
                  <a:lnTo>
                    <a:pt x="104689" y="50082"/>
                  </a:lnTo>
                  <a:lnTo>
                    <a:pt x="103238" y="42496"/>
                  </a:lnTo>
                  <a:lnTo>
                    <a:pt x="84098" y="7922"/>
                  </a:lnTo>
                  <a:lnTo>
                    <a:pt x="76642" y="2692"/>
                  </a:lnTo>
                  <a:lnTo>
                    <a:pt x="68162" y="375"/>
                  </a:lnTo>
                  <a:lnTo>
                    <a:pt x="58999" y="0"/>
                  </a:lnTo>
                  <a:lnTo>
                    <a:pt x="39460" y="5822"/>
                  </a:lnTo>
                  <a:lnTo>
                    <a:pt x="29336" y="10650"/>
                  </a:lnTo>
                  <a:lnTo>
                    <a:pt x="14967" y="25374"/>
                  </a:lnTo>
                  <a:lnTo>
                    <a:pt x="5852" y="44785"/>
                  </a:lnTo>
                  <a:lnTo>
                    <a:pt x="0" y="95375"/>
                  </a:lnTo>
                  <a:lnTo>
                    <a:pt x="1539" y="121521"/>
                  </a:lnTo>
                  <a:lnTo>
                    <a:pt x="15560" y="154801"/>
                  </a:lnTo>
                  <a:lnTo>
                    <a:pt x="27952" y="172109"/>
                  </a:lnTo>
                  <a:lnTo>
                    <a:pt x="47498" y="184481"/>
                  </a:lnTo>
                  <a:lnTo>
                    <a:pt x="69443" y="191539"/>
                  </a:lnTo>
                  <a:lnTo>
                    <a:pt x="103844" y="1887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900759" y="1000253"/>
              <a:ext cx="131863" cy="367948"/>
            </a:xfrm>
            <a:custGeom>
              <a:avLst/>
              <a:gdLst/>
              <a:ahLst/>
              <a:cxnLst/>
              <a:rect l="0" t="0" r="0" b="0"/>
              <a:pathLst>
                <a:path w="131863" h="367948">
                  <a:moveTo>
                    <a:pt x="68691" y="284223"/>
                  </a:moveTo>
                  <a:lnTo>
                    <a:pt x="79870" y="273045"/>
                  </a:lnTo>
                  <a:lnTo>
                    <a:pt x="85358" y="255079"/>
                  </a:lnTo>
                  <a:lnTo>
                    <a:pt x="86821" y="243736"/>
                  </a:lnTo>
                  <a:lnTo>
                    <a:pt x="82208" y="221775"/>
                  </a:lnTo>
                  <a:lnTo>
                    <a:pt x="77703" y="211006"/>
                  </a:lnTo>
                  <a:lnTo>
                    <a:pt x="71189" y="206166"/>
                  </a:lnTo>
                  <a:lnTo>
                    <a:pt x="63338" y="205279"/>
                  </a:lnTo>
                  <a:lnTo>
                    <a:pt x="46425" y="210532"/>
                  </a:lnTo>
                  <a:lnTo>
                    <a:pt x="31109" y="220666"/>
                  </a:lnTo>
                  <a:lnTo>
                    <a:pt x="9333" y="245114"/>
                  </a:lnTo>
                  <a:lnTo>
                    <a:pt x="1366" y="270741"/>
                  </a:lnTo>
                  <a:lnTo>
                    <a:pt x="0" y="314934"/>
                  </a:lnTo>
                  <a:lnTo>
                    <a:pt x="5407" y="341156"/>
                  </a:lnTo>
                  <a:lnTo>
                    <a:pt x="15608" y="360609"/>
                  </a:lnTo>
                  <a:lnTo>
                    <a:pt x="22774" y="365563"/>
                  </a:lnTo>
                  <a:lnTo>
                    <a:pt x="40095" y="367947"/>
                  </a:lnTo>
                  <a:lnTo>
                    <a:pt x="56372" y="361988"/>
                  </a:lnTo>
                  <a:lnTo>
                    <a:pt x="71405" y="350371"/>
                  </a:lnTo>
                  <a:lnTo>
                    <a:pt x="85885" y="333509"/>
                  </a:lnTo>
                  <a:lnTo>
                    <a:pt x="105840" y="284513"/>
                  </a:lnTo>
                  <a:lnTo>
                    <a:pt x="117393" y="236606"/>
                  </a:lnTo>
                  <a:lnTo>
                    <a:pt x="127055" y="186536"/>
                  </a:lnTo>
                  <a:lnTo>
                    <a:pt x="130913" y="123984"/>
                  </a:lnTo>
                  <a:lnTo>
                    <a:pt x="131675" y="61238"/>
                  </a:lnTo>
                  <a:lnTo>
                    <a:pt x="126218" y="12393"/>
                  </a:lnTo>
                  <a:lnTo>
                    <a:pt x="121080" y="3567"/>
                  </a:lnTo>
                  <a:lnTo>
                    <a:pt x="114146" y="23"/>
                  </a:lnTo>
                  <a:lnTo>
                    <a:pt x="106013" y="0"/>
                  </a:lnTo>
                  <a:lnTo>
                    <a:pt x="100591" y="4664"/>
                  </a:lnTo>
                  <a:lnTo>
                    <a:pt x="94567" y="22324"/>
                  </a:lnTo>
                  <a:lnTo>
                    <a:pt x="90700" y="81365"/>
                  </a:lnTo>
                  <a:lnTo>
                    <a:pt x="90030" y="137939"/>
                  </a:lnTo>
                  <a:lnTo>
                    <a:pt x="89832" y="192267"/>
                  </a:lnTo>
                  <a:lnTo>
                    <a:pt x="90943" y="244239"/>
                  </a:lnTo>
                  <a:lnTo>
                    <a:pt x="101207" y="301195"/>
                  </a:lnTo>
                  <a:lnTo>
                    <a:pt x="108879" y="322182"/>
                  </a:lnTo>
                  <a:lnTo>
                    <a:pt x="131862" y="3473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190549" y="1073906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21057" y="0"/>
                  </a:moveTo>
                  <a:lnTo>
                    <a:pt x="12724" y="57264"/>
                  </a:lnTo>
                  <a:lnTo>
                    <a:pt x="11179" y="109774"/>
                  </a:lnTo>
                  <a:lnTo>
                    <a:pt x="7601" y="163547"/>
                  </a:lnTo>
                  <a:lnTo>
                    <a:pt x="1501" y="223639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116850" y="1200248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6" y="0"/>
                  </a:lnTo>
                  <a:lnTo>
                    <a:pt x="4986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06362" y="968621"/>
              <a:ext cx="178986" cy="410613"/>
            </a:xfrm>
            <a:custGeom>
              <a:avLst/>
              <a:gdLst/>
              <a:ahLst/>
              <a:cxnLst/>
              <a:rect l="0" t="0" r="0" b="0"/>
              <a:pathLst>
                <a:path w="178986" h="410613">
                  <a:moveTo>
                    <a:pt x="0" y="0"/>
                  </a:moveTo>
                  <a:lnTo>
                    <a:pt x="0" y="58617"/>
                  </a:lnTo>
                  <a:lnTo>
                    <a:pt x="7236" y="107895"/>
                  </a:lnTo>
                  <a:lnTo>
                    <a:pt x="10723" y="158311"/>
                  </a:lnTo>
                  <a:lnTo>
                    <a:pt x="18669" y="217925"/>
                  </a:lnTo>
                  <a:lnTo>
                    <a:pt x="20350" y="272801"/>
                  </a:lnTo>
                  <a:lnTo>
                    <a:pt x="23967" y="322986"/>
                  </a:lnTo>
                  <a:lnTo>
                    <a:pt x="30081" y="381865"/>
                  </a:lnTo>
                  <a:lnTo>
                    <a:pt x="29413" y="387937"/>
                  </a:lnTo>
                  <a:lnTo>
                    <a:pt x="27797" y="388477"/>
                  </a:lnTo>
                  <a:lnTo>
                    <a:pt x="25551" y="385326"/>
                  </a:lnTo>
                  <a:lnTo>
                    <a:pt x="22389" y="352947"/>
                  </a:lnTo>
                  <a:lnTo>
                    <a:pt x="27041" y="311898"/>
                  </a:lnTo>
                  <a:lnTo>
                    <a:pt x="41418" y="275688"/>
                  </a:lnTo>
                  <a:lnTo>
                    <a:pt x="57012" y="259789"/>
                  </a:lnTo>
                  <a:lnTo>
                    <a:pt x="66084" y="253911"/>
                  </a:lnTo>
                  <a:lnTo>
                    <a:pt x="75642" y="252332"/>
                  </a:lnTo>
                  <a:lnTo>
                    <a:pt x="95620" y="256817"/>
                  </a:lnTo>
                  <a:lnTo>
                    <a:pt x="113078" y="269729"/>
                  </a:lnTo>
                  <a:lnTo>
                    <a:pt x="149379" y="316713"/>
                  </a:lnTo>
                  <a:lnTo>
                    <a:pt x="173863" y="377932"/>
                  </a:lnTo>
                  <a:lnTo>
                    <a:pt x="178985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588504" y="1161427"/>
              <a:ext cx="162844" cy="259921"/>
            </a:xfrm>
            <a:custGeom>
              <a:avLst/>
              <a:gdLst/>
              <a:ahLst/>
              <a:cxnLst/>
              <a:rect l="0" t="0" r="0" b="0"/>
              <a:pathLst>
                <a:path w="162844" h="259921">
                  <a:moveTo>
                    <a:pt x="117941" y="7236"/>
                  </a:moveTo>
                  <a:lnTo>
                    <a:pt x="90385" y="0"/>
                  </a:lnTo>
                  <a:lnTo>
                    <a:pt x="49595" y="23"/>
                  </a:lnTo>
                  <a:lnTo>
                    <a:pt x="25564" y="8319"/>
                  </a:lnTo>
                  <a:lnTo>
                    <a:pt x="16582" y="16147"/>
                  </a:lnTo>
                  <a:lnTo>
                    <a:pt x="3482" y="37323"/>
                  </a:lnTo>
                  <a:lnTo>
                    <a:pt x="0" y="59212"/>
                  </a:lnTo>
                  <a:lnTo>
                    <a:pt x="3522" y="79469"/>
                  </a:lnTo>
                  <a:lnTo>
                    <a:pt x="12886" y="96272"/>
                  </a:lnTo>
                  <a:lnTo>
                    <a:pt x="20998" y="101688"/>
                  </a:lnTo>
                  <a:lnTo>
                    <a:pt x="54772" y="109311"/>
                  </a:lnTo>
                  <a:lnTo>
                    <a:pt x="93246" y="113909"/>
                  </a:lnTo>
                  <a:lnTo>
                    <a:pt x="126222" y="129050"/>
                  </a:lnTo>
                  <a:lnTo>
                    <a:pt x="143458" y="141704"/>
                  </a:lnTo>
                  <a:lnTo>
                    <a:pt x="155798" y="161366"/>
                  </a:lnTo>
                  <a:lnTo>
                    <a:pt x="162843" y="184532"/>
                  </a:lnTo>
                  <a:lnTo>
                    <a:pt x="162074" y="206527"/>
                  </a:lnTo>
                  <a:lnTo>
                    <a:pt x="154714" y="224881"/>
                  </a:lnTo>
                  <a:lnTo>
                    <a:pt x="149475" y="233051"/>
                  </a:lnTo>
                  <a:lnTo>
                    <a:pt x="141304" y="238498"/>
                  </a:lnTo>
                  <a:lnTo>
                    <a:pt x="81301" y="253546"/>
                  </a:lnTo>
                  <a:lnTo>
                    <a:pt x="44242" y="259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760820" y="1575114"/>
            <a:ext cx="2739623" cy="499001"/>
            <a:chOff x="3760820" y="1575114"/>
            <a:chExt cx="2739623" cy="499001"/>
          </a:xfrm>
        </p:grpSpPr>
        <p:sp>
          <p:nvSpPr>
            <p:cNvPr id="85" name="Freeform 84"/>
            <p:cNvSpPr/>
            <p:nvPr/>
          </p:nvSpPr>
          <p:spPr>
            <a:xfrm>
              <a:off x="3760820" y="1621388"/>
              <a:ext cx="295486" cy="434632"/>
            </a:xfrm>
            <a:custGeom>
              <a:avLst/>
              <a:gdLst/>
              <a:ahLst/>
              <a:cxnLst/>
              <a:rect l="0" t="0" r="0" b="0"/>
              <a:pathLst>
                <a:path w="295486" h="434632">
                  <a:moveTo>
                    <a:pt x="134724" y="0"/>
                  </a:moveTo>
                  <a:lnTo>
                    <a:pt x="75131" y="49498"/>
                  </a:lnTo>
                  <a:lnTo>
                    <a:pt x="18698" y="98288"/>
                  </a:lnTo>
                  <a:lnTo>
                    <a:pt x="2828" y="112314"/>
                  </a:lnTo>
                  <a:lnTo>
                    <a:pt x="0" y="113480"/>
                  </a:lnTo>
                  <a:lnTo>
                    <a:pt x="454" y="110748"/>
                  </a:lnTo>
                  <a:lnTo>
                    <a:pt x="12272" y="93256"/>
                  </a:lnTo>
                  <a:lnTo>
                    <a:pt x="57742" y="45536"/>
                  </a:lnTo>
                  <a:lnTo>
                    <a:pt x="114303" y="12567"/>
                  </a:lnTo>
                  <a:lnTo>
                    <a:pt x="156619" y="3724"/>
                  </a:lnTo>
                  <a:lnTo>
                    <a:pt x="195023" y="6693"/>
                  </a:lnTo>
                  <a:lnTo>
                    <a:pt x="214556" y="18183"/>
                  </a:lnTo>
                  <a:lnTo>
                    <a:pt x="223040" y="26160"/>
                  </a:lnTo>
                  <a:lnTo>
                    <a:pt x="232467" y="50621"/>
                  </a:lnTo>
                  <a:lnTo>
                    <a:pt x="234317" y="78650"/>
                  </a:lnTo>
                  <a:lnTo>
                    <a:pt x="222205" y="114161"/>
                  </a:lnTo>
                  <a:lnTo>
                    <a:pt x="210259" y="136136"/>
                  </a:lnTo>
                  <a:lnTo>
                    <a:pt x="179201" y="162649"/>
                  </a:lnTo>
                  <a:lnTo>
                    <a:pt x="134021" y="190229"/>
                  </a:lnTo>
                  <a:lnTo>
                    <a:pt x="104230" y="195964"/>
                  </a:lnTo>
                  <a:lnTo>
                    <a:pt x="112202" y="193160"/>
                  </a:lnTo>
                  <a:lnTo>
                    <a:pt x="161514" y="191403"/>
                  </a:lnTo>
                  <a:lnTo>
                    <a:pt x="218320" y="204262"/>
                  </a:lnTo>
                  <a:lnTo>
                    <a:pt x="244761" y="219879"/>
                  </a:lnTo>
                  <a:lnTo>
                    <a:pt x="267413" y="239325"/>
                  </a:lnTo>
                  <a:lnTo>
                    <a:pt x="283353" y="265493"/>
                  </a:lnTo>
                  <a:lnTo>
                    <a:pt x="295485" y="301063"/>
                  </a:lnTo>
                  <a:lnTo>
                    <a:pt x="295311" y="346827"/>
                  </a:lnTo>
                  <a:lnTo>
                    <a:pt x="282261" y="386253"/>
                  </a:lnTo>
                  <a:lnTo>
                    <a:pt x="263576" y="414573"/>
                  </a:lnTo>
                  <a:lnTo>
                    <a:pt x="246974" y="427190"/>
                  </a:lnTo>
                  <a:lnTo>
                    <a:pt x="237633" y="432192"/>
                  </a:lnTo>
                  <a:lnTo>
                    <a:pt x="214776" y="434631"/>
                  </a:lnTo>
                  <a:lnTo>
                    <a:pt x="155447" y="423653"/>
                  </a:lnTo>
                  <a:lnTo>
                    <a:pt x="94183" y="406971"/>
                  </a:lnTo>
                  <a:lnTo>
                    <a:pt x="50496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450774" y="1579274"/>
              <a:ext cx="181765" cy="431670"/>
            </a:xfrm>
            <a:custGeom>
              <a:avLst/>
              <a:gdLst/>
              <a:ahLst/>
              <a:cxnLst/>
              <a:rect l="0" t="0" r="0" b="0"/>
              <a:pathLst>
                <a:path w="181765" h="431670">
                  <a:moveTo>
                    <a:pt x="23837" y="0"/>
                  </a:moveTo>
                  <a:lnTo>
                    <a:pt x="9183" y="53028"/>
                  </a:lnTo>
                  <a:lnTo>
                    <a:pt x="4045" y="105578"/>
                  </a:lnTo>
                  <a:lnTo>
                    <a:pt x="4324" y="159964"/>
                  </a:lnTo>
                  <a:lnTo>
                    <a:pt x="10127" y="213643"/>
                  </a:lnTo>
                  <a:lnTo>
                    <a:pt x="12366" y="266593"/>
                  </a:lnTo>
                  <a:lnTo>
                    <a:pt x="13029" y="319326"/>
                  </a:lnTo>
                  <a:lnTo>
                    <a:pt x="13226" y="370826"/>
                  </a:lnTo>
                  <a:lnTo>
                    <a:pt x="13272" y="401508"/>
                  </a:lnTo>
                  <a:lnTo>
                    <a:pt x="10944" y="408052"/>
                  </a:lnTo>
                  <a:lnTo>
                    <a:pt x="7053" y="408905"/>
                  </a:lnTo>
                  <a:lnTo>
                    <a:pt x="2119" y="405965"/>
                  </a:lnTo>
                  <a:lnTo>
                    <a:pt x="0" y="398155"/>
                  </a:lnTo>
                  <a:lnTo>
                    <a:pt x="5004" y="343594"/>
                  </a:lnTo>
                  <a:lnTo>
                    <a:pt x="11957" y="314145"/>
                  </a:lnTo>
                  <a:lnTo>
                    <a:pt x="22847" y="293258"/>
                  </a:lnTo>
                  <a:lnTo>
                    <a:pt x="47720" y="268345"/>
                  </a:lnTo>
                  <a:lnTo>
                    <a:pt x="70327" y="259645"/>
                  </a:lnTo>
                  <a:lnTo>
                    <a:pt x="82906" y="257324"/>
                  </a:lnTo>
                  <a:lnTo>
                    <a:pt x="106242" y="260985"/>
                  </a:lnTo>
                  <a:lnTo>
                    <a:pt x="127142" y="271581"/>
                  </a:lnTo>
                  <a:lnTo>
                    <a:pt x="144230" y="287989"/>
                  </a:lnTo>
                  <a:lnTo>
                    <a:pt x="165858" y="327118"/>
                  </a:lnTo>
                  <a:lnTo>
                    <a:pt x="176531" y="359357"/>
                  </a:lnTo>
                  <a:lnTo>
                    <a:pt x="180731" y="405340"/>
                  </a:lnTo>
                  <a:lnTo>
                    <a:pt x="181764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698433" y="1810901"/>
              <a:ext cx="141941" cy="201261"/>
            </a:xfrm>
            <a:custGeom>
              <a:avLst/>
              <a:gdLst/>
              <a:ahLst/>
              <a:cxnLst/>
              <a:rect l="0" t="0" r="0" b="0"/>
              <a:pathLst>
                <a:path w="141941" h="201261">
                  <a:moveTo>
                    <a:pt x="28862" y="10529"/>
                  </a:moveTo>
                  <a:lnTo>
                    <a:pt x="17684" y="21707"/>
                  </a:lnTo>
                  <a:lnTo>
                    <a:pt x="5143" y="56605"/>
                  </a:lnTo>
                  <a:lnTo>
                    <a:pt x="0" y="119629"/>
                  </a:lnTo>
                  <a:lnTo>
                    <a:pt x="7312" y="161658"/>
                  </a:lnTo>
                  <a:lnTo>
                    <a:pt x="17725" y="181422"/>
                  </a:lnTo>
                  <a:lnTo>
                    <a:pt x="33271" y="194886"/>
                  </a:lnTo>
                  <a:lnTo>
                    <a:pt x="42330" y="200114"/>
                  </a:lnTo>
                  <a:lnTo>
                    <a:pt x="53048" y="201260"/>
                  </a:lnTo>
                  <a:lnTo>
                    <a:pt x="77436" y="196294"/>
                  </a:lnTo>
                  <a:lnTo>
                    <a:pt x="106295" y="180344"/>
                  </a:lnTo>
                  <a:lnTo>
                    <a:pt x="119039" y="161261"/>
                  </a:lnTo>
                  <a:lnTo>
                    <a:pt x="139393" y="103384"/>
                  </a:lnTo>
                  <a:lnTo>
                    <a:pt x="141940" y="59358"/>
                  </a:lnTo>
                  <a:lnTo>
                    <a:pt x="1341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911785" y="1796693"/>
              <a:ext cx="181702" cy="246857"/>
            </a:xfrm>
            <a:custGeom>
              <a:avLst/>
              <a:gdLst/>
              <a:ahLst/>
              <a:cxnLst/>
              <a:rect l="0" t="0" r="0" b="0"/>
              <a:pathLst>
                <a:path w="181702" h="246857">
                  <a:moveTo>
                    <a:pt x="5023" y="77379"/>
                  </a:moveTo>
                  <a:lnTo>
                    <a:pt x="13356" y="114857"/>
                  </a:lnTo>
                  <a:lnTo>
                    <a:pt x="15118" y="166280"/>
                  </a:lnTo>
                  <a:lnTo>
                    <a:pt x="14296" y="220329"/>
                  </a:lnTo>
                  <a:lnTo>
                    <a:pt x="9924" y="243858"/>
                  </a:lnTo>
                  <a:lnTo>
                    <a:pt x="8291" y="246856"/>
                  </a:lnTo>
                  <a:lnTo>
                    <a:pt x="7201" y="244177"/>
                  </a:lnTo>
                  <a:lnTo>
                    <a:pt x="0" y="189003"/>
                  </a:lnTo>
                  <a:lnTo>
                    <a:pt x="4031" y="136213"/>
                  </a:lnTo>
                  <a:lnTo>
                    <a:pt x="13232" y="80725"/>
                  </a:lnTo>
                  <a:lnTo>
                    <a:pt x="29435" y="27824"/>
                  </a:lnTo>
                  <a:lnTo>
                    <a:pt x="35335" y="16266"/>
                  </a:lnTo>
                  <a:lnTo>
                    <a:pt x="43949" y="8561"/>
                  </a:lnTo>
                  <a:lnTo>
                    <a:pt x="65997" y="0"/>
                  </a:lnTo>
                  <a:lnTo>
                    <a:pt x="76088" y="57"/>
                  </a:lnTo>
                  <a:lnTo>
                    <a:pt x="93540" y="6359"/>
                  </a:lnTo>
                  <a:lnTo>
                    <a:pt x="131042" y="30638"/>
                  </a:lnTo>
                  <a:lnTo>
                    <a:pt x="153626" y="58071"/>
                  </a:lnTo>
                  <a:lnTo>
                    <a:pt x="176223" y="109195"/>
                  </a:lnTo>
                  <a:lnTo>
                    <a:pt x="181701" y="146207"/>
                  </a:lnTo>
                  <a:lnTo>
                    <a:pt x="175370" y="199960"/>
                  </a:lnTo>
                  <a:lnTo>
                    <a:pt x="173479" y="2247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161249" y="1575114"/>
              <a:ext cx="174223" cy="488932"/>
            </a:xfrm>
            <a:custGeom>
              <a:avLst/>
              <a:gdLst/>
              <a:ahLst/>
              <a:cxnLst/>
              <a:rect l="0" t="0" r="0" b="0"/>
              <a:pathLst>
                <a:path w="174223" h="488932">
                  <a:moveTo>
                    <a:pt x="134585" y="351601"/>
                  </a:moveTo>
                  <a:lnTo>
                    <a:pt x="134585" y="329244"/>
                  </a:lnTo>
                  <a:lnTo>
                    <a:pt x="131076" y="321488"/>
                  </a:lnTo>
                  <a:lnTo>
                    <a:pt x="117817" y="309751"/>
                  </a:lnTo>
                  <a:lnTo>
                    <a:pt x="97107" y="306875"/>
                  </a:lnTo>
                  <a:lnTo>
                    <a:pt x="74644" y="310665"/>
                  </a:lnTo>
                  <a:lnTo>
                    <a:pt x="48844" y="325954"/>
                  </a:lnTo>
                  <a:lnTo>
                    <a:pt x="33697" y="338642"/>
                  </a:lnTo>
                  <a:lnTo>
                    <a:pt x="17605" y="364529"/>
                  </a:lnTo>
                  <a:lnTo>
                    <a:pt x="2856" y="405887"/>
                  </a:lnTo>
                  <a:lnTo>
                    <a:pt x="0" y="431100"/>
                  </a:lnTo>
                  <a:lnTo>
                    <a:pt x="4969" y="454784"/>
                  </a:lnTo>
                  <a:lnTo>
                    <a:pt x="9570" y="466013"/>
                  </a:lnTo>
                  <a:lnTo>
                    <a:pt x="24041" y="481609"/>
                  </a:lnTo>
                  <a:lnTo>
                    <a:pt x="32813" y="487406"/>
                  </a:lnTo>
                  <a:lnTo>
                    <a:pt x="41000" y="488931"/>
                  </a:lnTo>
                  <a:lnTo>
                    <a:pt x="48799" y="487608"/>
                  </a:lnTo>
                  <a:lnTo>
                    <a:pt x="63703" y="479899"/>
                  </a:lnTo>
                  <a:lnTo>
                    <a:pt x="78125" y="468673"/>
                  </a:lnTo>
                  <a:lnTo>
                    <a:pt x="113487" y="412627"/>
                  </a:lnTo>
                  <a:lnTo>
                    <a:pt x="140212" y="349195"/>
                  </a:lnTo>
                  <a:lnTo>
                    <a:pt x="151720" y="295126"/>
                  </a:lnTo>
                  <a:lnTo>
                    <a:pt x="161369" y="234652"/>
                  </a:lnTo>
                  <a:lnTo>
                    <a:pt x="165918" y="175789"/>
                  </a:lnTo>
                  <a:lnTo>
                    <a:pt x="174222" y="113321"/>
                  </a:lnTo>
                  <a:lnTo>
                    <a:pt x="172845" y="61071"/>
                  </a:lnTo>
                  <a:lnTo>
                    <a:pt x="161900" y="7083"/>
                  </a:lnTo>
                  <a:lnTo>
                    <a:pt x="157474" y="1429"/>
                  </a:lnTo>
                  <a:lnTo>
                    <a:pt x="152184" y="0"/>
                  </a:lnTo>
                  <a:lnTo>
                    <a:pt x="146318" y="1387"/>
                  </a:lnTo>
                  <a:lnTo>
                    <a:pt x="141237" y="6991"/>
                  </a:lnTo>
                  <a:lnTo>
                    <a:pt x="132472" y="25695"/>
                  </a:lnTo>
                  <a:lnTo>
                    <a:pt x="124549" y="84237"/>
                  </a:lnTo>
                  <a:lnTo>
                    <a:pt x="117314" y="133691"/>
                  </a:lnTo>
                  <a:lnTo>
                    <a:pt x="115819" y="180840"/>
                  </a:lnTo>
                  <a:lnTo>
                    <a:pt x="121096" y="238224"/>
                  </a:lnTo>
                  <a:lnTo>
                    <a:pt x="124349" y="298510"/>
                  </a:lnTo>
                  <a:lnTo>
                    <a:pt x="132202" y="351598"/>
                  </a:lnTo>
                  <a:lnTo>
                    <a:pt x="148455" y="402163"/>
                  </a:lnTo>
                  <a:lnTo>
                    <a:pt x="166170" y="4358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401271" y="1821430"/>
              <a:ext cx="94605" cy="222969"/>
            </a:xfrm>
            <a:custGeom>
              <a:avLst/>
              <a:gdLst/>
              <a:ahLst/>
              <a:cxnLst/>
              <a:rect l="0" t="0" r="0" b="0"/>
              <a:pathLst>
                <a:path w="94605" h="222969">
                  <a:moveTo>
                    <a:pt x="10376" y="94756"/>
                  </a:moveTo>
                  <a:lnTo>
                    <a:pt x="3141" y="122312"/>
                  </a:lnTo>
                  <a:lnTo>
                    <a:pt x="3618" y="175415"/>
                  </a:lnTo>
                  <a:lnTo>
                    <a:pt x="15552" y="222968"/>
                  </a:lnTo>
                  <a:lnTo>
                    <a:pt x="3749" y="169048"/>
                  </a:lnTo>
                  <a:lnTo>
                    <a:pt x="619" y="115237"/>
                  </a:lnTo>
                  <a:lnTo>
                    <a:pt x="0" y="59547"/>
                  </a:lnTo>
                  <a:lnTo>
                    <a:pt x="6155" y="37774"/>
                  </a:lnTo>
                  <a:lnTo>
                    <a:pt x="29170" y="4732"/>
                  </a:lnTo>
                  <a:lnTo>
                    <a:pt x="38113" y="815"/>
                  </a:lnTo>
                  <a:lnTo>
                    <a:pt x="946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531853" y="1810663"/>
              <a:ext cx="122421" cy="231866"/>
            </a:xfrm>
            <a:custGeom>
              <a:avLst/>
              <a:gdLst/>
              <a:ahLst/>
              <a:cxnLst/>
              <a:rect l="0" t="0" r="0" b="0"/>
              <a:pathLst>
                <a:path w="122421" h="231866">
                  <a:moveTo>
                    <a:pt x="6136" y="105523"/>
                  </a:moveTo>
                  <a:lnTo>
                    <a:pt x="64753" y="99934"/>
                  </a:lnTo>
                  <a:lnTo>
                    <a:pt x="99543" y="85280"/>
                  </a:lnTo>
                  <a:lnTo>
                    <a:pt x="115111" y="69620"/>
                  </a:lnTo>
                  <a:lnTo>
                    <a:pt x="120900" y="60531"/>
                  </a:lnTo>
                  <a:lnTo>
                    <a:pt x="122420" y="50962"/>
                  </a:lnTo>
                  <a:lnTo>
                    <a:pt x="117869" y="30971"/>
                  </a:lnTo>
                  <a:lnTo>
                    <a:pt x="102153" y="5575"/>
                  </a:lnTo>
                  <a:lnTo>
                    <a:pt x="93544" y="1456"/>
                  </a:lnTo>
                  <a:lnTo>
                    <a:pt x="71501" y="0"/>
                  </a:lnTo>
                  <a:lnTo>
                    <a:pt x="49225" y="9491"/>
                  </a:lnTo>
                  <a:lnTo>
                    <a:pt x="20073" y="34565"/>
                  </a:lnTo>
                  <a:lnTo>
                    <a:pt x="11918" y="44180"/>
                  </a:lnTo>
                  <a:lnTo>
                    <a:pt x="2857" y="67341"/>
                  </a:lnTo>
                  <a:lnTo>
                    <a:pt x="0" y="94402"/>
                  </a:lnTo>
                  <a:lnTo>
                    <a:pt x="7697" y="153196"/>
                  </a:lnTo>
                  <a:lnTo>
                    <a:pt x="15019" y="175844"/>
                  </a:lnTo>
                  <a:lnTo>
                    <a:pt x="26072" y="193709"/>
                  </a:lnTo>
                  <a:lnTo>
                    <a:pt x="51038" y="216920"/>
                  </a:lnTo>
                  <a:lnTo>
                    <a:pt x="67426" y="225223"/>
                  </a:lnTo>
                  <a:lnTo>
                    <a:pt x="90364" y="2318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698061" y="1602993"/>
              <a:ext cx="155784" cy="450688"/>
            </a:xfrm>
            <a:custGeom>
              <a:avLst/>
              <a:gdLst/>
              <a:ahLst/>
              <a:cxnLst/>
              <a:rect l="0" t="0" r="0" b="0"/>
              <a:pathLst>
                <a:path w="155784" h="450688">
                  <a:moveTo>
                    <a:pt x="92612" y="355307"/>
                  </a:moveTo>
                  <a:lnTo>
                    <a:pt x="108253" y="337326"/>
                  </a:lnTo>
                  <a:lnTo>
                    <a:pt x="116332" y="320409"/>
                  </a:lnTo>
                  <a:lnTo>
                    <a:pt x="117582" y="298073"/>
                  </a:lnTo>
                  <a:lnTo>
                    <a:pt x="113069" y="274888"/>
                  </a:lnTo>
                  <a:lnTo>
                    <a:pt x="103264" y="256784"/>
                  </a:lnTo>
                  <a:lnTo>
                    <a:pt x="95034" y="251021"/>
                  </a:lnTo>
                  <a:lnTo>
                    <a:pt x="73412" y="244617"/>
                  </a:lnTo>
                  <a:lnTo>
                    <a:pt x="51323" y="248010"/>
                  </a:lnTo>
                  <a:lnTo>
                    <a:pt x="40520" y="252190"/>
                  </a:lnTo>
                  <a:lnTo>
                    <a:pt x="22277" y="269313"/>
                  </a:lnTo>
                  <a:lnTo>
                    <a:pt x="8710" y="292521"/>
                  </a:lnTo>
                  <a:lnTo>
                    <a:pt x="0" y="345548"/>
                  </a:lnTo>
                  <a:lnTo>
                    <a:pt x="1611" y="384001"/>
                  </a:lnTo>
                  <a:lnTo>
                    <a:pt x="7713" y="406664"/>
                  </a:lnTo>
                  <a:lnTo>
                    <a:pt x="18224" y="428435"/>
                  </a:lnTo>
                  <a:lnTo>
                    <a:pt x="33815" y="443571"/>
                  </a:lnTo>
                  <a:lnTo>
                    <a:pt x="42885" y="449244"/>
                  </a:lnTo>
                  <a:lnTo>
                    <a:pt x="52442" y="450687"/>
                  </a:lnTo>
                  <a:lnTo>
                    <a:pt x="72419" y="446051"/>
                  </a:lnTo>
                  <a:lnTo>
                    <a:pt x="89877" y="429953"/>
                  </a:lnTo>
                  <a:lnTo>
                    <a:pt x="120148" y="375901"/>
                  </a:lnTo>
                  <a:lnTo>
                    <a:pt x="135996" y="320465"/>
                  </a:lnTo>
                  <a:lnTo>
                    <a:pt x="142511" y="270764"/>
                  </a:lnTo>
                  <a:lnTo>
                    <a:pt x="145883" y="212049"/>
                  </a:lnTo>
                  <a:lnTo>
                    <a:pt x="152330" y="165981"/>
                  </a:lnTo>
                  <a:lnTo>
                    <a:pt x="154760" y="103198"/>
                  </a:lnTo>
                  <a:lnTo>
                    <a:pt x="154310" y="41962"/>
                  </a:lnTo>
                  <a:lnTo>
                    <a:pt x="150059" y="8592"/>
                  </a:lnTo>
                  <a:lnTo>
                    <a:pt x="146118" y="1331"/>
                  </a:lnTo>
                  <a:lnTo>
                    <a:pt x="141151" y="0"/>
                  </a:lnTo>
                  <a:lnTo>
                    <a:pt x="135500" y="2622"/>
                  </a:lnTo>
                  <a:lnTo>
                    <a:pt x="131733" y="10220"/>
                  </a:lnTo>
                  <a:lnTo>
                    <a:pt x="125687" y="64440"/>
                  </a:lnTo>
                  <a:lnTo>
                    <a:pt x="124639" y="120555"/>
                  </a:lnTo>
                  <a:lnTo>
                    <a:pt x="127448" y="176567"/>
                  </a:lnTo>
                  <a:lnTo>
                    <a:pt x="132570" y="224748"/>
                  </a:lnTo>
                  <a:lnTo>
                    <a:pt x="134088" y="280358"/>
                  </a:lnTo>
                  <a:lnTo>
                    <a:pt x="137657" y="330760"/>
                  </a:lnTo>
                  <a:lnTo>
                    <a:pt x="151490" y="392066"/>
                  </a:lnTo>
                  <a:lnTo>
                    <a:pt x="155783" y="4079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022862" y="1684559"/>
              <a:ext cx="20496" cy="347442"/>
            </a:xfrm>
            <a:custGeom>
              <a:avLst/>
              <a:gdLst/>
              <a:ahLst/>
              <a:cxnLst/>
              <a:rect l="0" t="0" r="0" b="0"/>
              <a:pathLst>
                <a:path w="20496" h="347442">
                  <a:moveTo>
                    <a:pt x="20495" y="0"/>
                  </a:moveTo>
                  <a:lnTo>
                    <a:pt x="5841" y="58617"/>
                  </a:lnTo>
                  <a:lnTo>
                    <a:pt x="1335" y="115764"/>
                  </a:lnTo>
                  <a:lnTo>
                    <a:pt x="0" y="178970"/>
                  </a:lnTo>
                  <a:lnTo>
                    <a:pt x="6785" y="240333"/>
                  </a:lnTo>
                  <a:lnTo>
                    <a:pt x="9338" y="303233"/>
                  </a:lnTo>
                  <a:lnTo>
                    <a:pt x="9967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927544" y="1842487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4840" y="0"/>
                  </a:lnTo>
                  <a:lnTo>
                    <a:pt x="69893" y="0"/>
                  </a:lnTo>
                  <a:lnTo>
                    <a:pt x="124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117057" y="1579274"/>
              <a:ext cx="151382" cy="452727"/>
            </a:xfrm>
            <a:custGeom>
              <a:avLst/>
              <a:gdLst/>
              <a:ahLst/>
              <a:cxnLst/>
              <a:rect l="0" t="0" r="0" b="0"/>
              <a:pathLst>
                <a:path w="151382" h="452727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0" y="167094"/>
                  </a:lnTo>
                  <a:lnTo>
                    <a:pt x="0" y="219525"/>
                  </a:lnTo>
                  <a:lnTo>
                    <a:pt x="3119" y="274445"/>
                  </a:lnTo>
                  <a:lnTo>
                    <a:pt x="9065" y="335621"/>
                  </a:lnTo>
                  <a:lnTo>
                    <a:pt x="4505" y="381113"/>
                  </a:lnTo>
                  <a:lnTo>
                    <a:pt x="3003" y="386267"/>
                  </a:lnTo>
                  <a:lnTo>
                    <a:pt x="2002" y="385023"/>
                  </a:lnTo>
                  <a:lnTo>
                    <a:pt x="2059" y="372333"/>
                  </a:lnTo>
                  <a:lnTo>
                    <a:pt x="9839" y="345457"/>
                  </a:lnTo>
                  <a:lnTo>
                    <a:pt x="32835" y="308054"/>
                  </a:lnTo>
                  <a:lnTo>
                    <a:pt x="39438" y="300126"/>
                  </a:lnTo>
                  <a:lnTo>
                    <a:pt x="48518" y="296010"/>
                  </a:lnTo>
                  <a:lnTo>
                    <a:pt x="71086" y="294557"/>
                  </a:lnTo>
                  <a:lnTo>
                    <a:pt x="90475" y="300930"/>
                  </a:lnTo>
                  <a:lnTo>
                    <a:pt x="106892" y="312731"/>
                  </a:lnTo>
                  <a:lnTo>
                    <a:pt x="128118" y="339106"/>
                  </a:lnTo>
                  <a:lnTo>
                    <a:pt x="150218" y="395433"/>
                  </a:lnTo>
                  <a:lnTo>
                    <a:pt x="151381" y="419073"/>
                  </a:lnTo>
                  <a:lnTo>
                    <a:pt x="147399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310946" y="1789844"/>
              <a:ext cx="189497" cy="284271"/>
            </a:xfrm>
            <a:custGeom>
              <a:avLst/>
              <a:gdLst/>
              <a:ahLst/>
              <a:cxnLst/>
              <a:rect l="0" t="0" r="0" b="0"/>
              <a:pathLst>
                <a:path w="189497" h="284271">
                  <a:moveTo>
                    <a:pt x="153551" y="0"/>
                  </a:moveTo>
                  <a:lnTo>
                    <a:pt x="119929" y="2340"/>
                  </a:lnTo>
                  <a:lnTo>
                    <a:pt x="60144" y="23719"/>
                  </a:lnTo>
                  <a:lnTo>
                    <a:pt x="25353" y="46843"/>
                  </a:lnTo>
                  <a:lnTo>
                    <a:pt x="10396" y="60203"/>
                  </a:lnTo>
                  <a:lnTo>
                    <a:pt x="2189" y="80180"/>
                  </a:lnTo>
                  <a:lnTo>
                    <a:pt x="0" y="92057"/>
                  </a:lnTo>
                  <a:lnTo>
                    <a:pt x="2051" y="101146"/>
                  </a:lnTo>
                  <a:lnTo>
                    <a:pt x="6927" y="108375"/>
                  </a:lnTo>
                  <a:lnTo>
                    <a:pt x="13688" y="114364"/>
                  </a:lnTo>
                  <a:lnTo>
                    <a:pt x="65396" y="132382"/>
                  </a:lnTo>
                  <a:lnTo>
                    <a:pt x="121883" y="147205"/>
                  </a:lnTo>
                  <a:lnTo>
                    <a:pt x="160936" y="160990"/>
                  </a:lnTo>
                  <a:lnTo>
                    <a:pt x="172512" y="166988"/>
                  </a:lnTo>
                  <a:lnTo>
                    <a:pt x="180229" y="175666"/>
                  </a:lnTo>
                  <a:lnTo>
                    <a:pt x="188804" y="197787"/>
                  </a:lnTo>
                  <a:lnTo>
                    <a:pt x="189496" y="220097"/>
                  </a:lnTo>
                  <a:lnTo>
                    <a:pt x="188043" y="230959"/>
                  </a:lnTo>
                  <a:lnTo>
                    <a:pt x="177069" y="249268"/>
                  </a:lnTo>
                  <a:lnTo>
                    <a:pt x="160494" y="264034"/>
                  </a:lnTo>
                  <a:lnTo>
                    <a:pt x="127497" y="279926"/>
                  </a:lnTo>
                  <a:lnTo>
                    <a:pt x="111437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537575" y="2684766"/>
            <a:ext cx="2465276" cy="471045"/>
            <a:chOff x="3537575" y="2684766"/>
            <a:chExt cx="2465276" cy="471045"/>
          </a:xfrm>
        </p:grpSpPr>
        <p:sp>
          <p:nvSpPr>
            <p:cNvPr id="98" name="Freeform 97"/>
            <p:cNvSpPr/>
            <p:nvPr/>
          </p:nvSpPr>
          <p:spPr>
            <a:xfrm>
              <a:off x="3737616" y="2821637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42114" y="0"/>
                  </a:moveTo>
                  <a:lnTo>
                    <a:pt x="25347" y="22357"/>
                  </a:lnTo>
                  <a:lnTo>
                    <a:pt x="17114" y="48931"/>
                  </a:lnTo>
                  <a:lnTo>
                    <a:pt x="12480" y="96776"/>
                  </a:lnTo>
                  <a:lnTo>
                    <a:pt x="11107" y="147997"/>
                  </a:lnTo>
                  <a:lnTo>
                    <a:pt x="10700" y="200219"/>
                  </a:lnTo>
                  <a:lnTo>
                    <a:pt x="10580" y="249617"/>
                  </a:lnTo>
                  <a:lnTo>
                    <a:pt x="3300" y="310555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37575" y="2737409"/>
              <a:ext cx="410612" cy="94757"/>
            </a:xfrm>
            <a:custGeom>
              <a:avLst/>
              <a:gdLst/>
              <a:ahLst/>
              <a:cxnLst/>
              <a:rect l="0" t="0" r="0" b="0"/>
              <a:pathLst>
                <a:path w="410612" h="94757">
                  <a:moveTo>
                    <a:pt x="410611" y="0"/>
                  </a:moveTo>
                  <a:lnTo>
                    <a:pt x="384225" y="15641"/>
                  </a:lnTo>
                  <a:lnTo>
                    <a:pt x="321709" y="40433"/>
                  </a:lnTo>
                  <a:lnTo>
                    <a:pt x="260426" y="58636"/>
                  </a:lnTo>
                  <a:lnTo>
                    <a:pt x="202740" y="73497"/>
                  </a:lnTo>
                  <a:lnTo>
                    <a:pt x="145079" y="84168"/>
                  </a:lnTo>
                  <a:lnTo>
                    <a:pt x="86660" y="91619"/>
                  </a:lnTo>
                  <a:lnTo>
                    <a:pt x="38545" y="9382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886475" y="2726880"/>
              <a:ext cx="160394" cy="379027"/>
            </a:xfrm>
            <a:custGeom>
              <a:avLst/>
              <a:gdLst/>
              <a:ahLst/>
              <a:cxnLst/>
              <a:rect l="0" t="0" r="0" b="0"/>
              <a:pathLst>
                <a:path w="160394" h="379027">
                  <a:moveTo>
                    <a:pt x="30126" y="0"/>
                  </a:moveTo>
                  <a:lnTo>
                    <a:pt x="21793" y="48931"/>
                  </a:lnTo>
                  <a:lnTo>
                    <a:pt x="17128" y="96777"/>
                  </a:lnTo>
                  <a:lnTo>
                    <a:pt x="11457" y="151117"/>
                  </a:lnTo>
                  <a:lnTo>
                    <a:pt x="9776" y="208553"/>
                  </a:lnTo>
                  <a:lnTo>
                    <a:pt x="9279" y="262615"/>
                  </a:lnTo>
                  <a:lnTo>
                    <a:pt x="9131" y="312559"/>
                  </a:lnTo>
                  <a:lnTo>
                    <a:pt x="3492" y="365767"/>
                  </a:lnTo>
                  <a:lnTo>
                    <a:pt x="1841" y="369017"/>
                  </a:lnTo>
                  <a:lnTo>
                    <a:pt x="741" y="366505"/>
                  </a:lnTo>
                  <a:lnTo>
                    <a:pt x="0" y="309094"/>
                  </a:lnTo>
                  <a:lnTo>
                    <a:pt x="8202" y="269138"/>
                  </a:lnTo>
                  <a:lnTo>
                    <a:pt x="31341" y="233491"/>
                  </a:lnTo>
                  <a:lnTo>
                    <a:pt x="37955" y="225851"/>
                  </a:lnTo>
                  <a:lnTo>
                    <a:pt x="57782" y="217362"/>
                  </a:lnTo>
                  <a:lnTo>
                    <a:pt x="69620" y="215098"/>
                  </a:lnTo>
                  <a:lnTo>
                    <a:pt x="92133" y="218822"/>
                  </a:lnTo>
                  <a:lnTo>
                    <a:pt x="121418" y="234072"/>
                  </a:lnTo>
                  <a:lnTo>
                    <a:pt x="136211" y="247922"/>
                  </a:lnTo>
                  <a:lnTo>
                    <a:pt x="159158" y="295557"/>
                  </a:lnTo>
                  <a:lnTo>
                    <a:pt x="160393" y="319312"/>
                  </a:lnTo>
                  <a:lnTo>
                    <a:pt x="145939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083279" y="2926272"/>
              <a:ext cx="144819" cy="200389"/>
            </a:xfrm>
            <a:custGeom>
              <a:avLst/>
              <a:gdLst/>
              <a:ahLst/>
              <a:cxnLst/>
              <a:rect l="0" t="0" r="0" b="0"/>
              <a:pathLst>
                <a:path w="144819" h="200389">
                  <a:moveTo>
                    <a:pt x="96534" y="11178"/>
                  </a:moveTo>
                  <a:lnTo>
                    <a:pt x="85356" y="0"/>
                  </a:lnTo>
                  <a:lnTo>
                    <a:pt x="78553" y="217"/>
                  </a:lnTo>
                  <a:lnTo>
                    <a:pt x="61636" y="9816"/>
                  </a:lnTo>
                  <a:lnTo>
                    <a:pt x="37971" y="29362"/>
                  </a:lnTo>
                  <a:lnTo>
                    <a:pt x="3920" y="91139"/>
                  </a:lnTo>
                  <a:lnTo>
                    <a:pt x="0" y="114567"/>
                  </a:lnTo>
                  <a:lnTo>
                    <a:pt x="7016" y="163792"/>
                  </a:lnTo>
                  <a:lnTo>
                    <a:pt x="21917" y="193528"/>
                  </a:lnTo>
                  <a:lnTo>
                    <a:pt x="30412" y="198255"/>
                  </a:lnTo>
                  <a:lnTo>
                    <a:pt x="52329" y="200388"/>
                  </a:lnTo>
                  <a:lnTo>
                    <a:pt x="85386" y="195013"/>
                  </a:lnTo>
                  <a:lnTo>
                    <a:pt x="111818" y="180421"/>
                  </a:lnTo>
                  <a:lnTo>
                    <a:pt x="134468" y="150102"/>
                  </a:lnTo>
                  <a:lnTo>
                    <a:pt x="144818" y="105893"/>
                  </a:lnTo>
                  <a:lnTo>
                    <a:pt x="139910" y="55364"/>
                  </a:lnTo>
                  <a:lnTo>
                    <a:pt x="134140" y="33156"/>
                  </a:lnTo>
                  <a:lnTo>
                    <a:pt x="128623" y="24660"/>
                  </a:lnTo>
                  <a:lnTo>
                    <a:pt x="113136" y="12101"/>
                  </a:lnTo>
                  <a:lnTo>
                    <a:pt x="86006" y="6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258554" y="2895336"/>
              <a:ext cx="173944" cy="194140"/>
            </a:xfrm>
            <a:custGeom>
              <a:avLst/>
              <a:gdLst/>
              <a:ahLst/>
              <a:cxnLst/>
              <a:rect l="0" t="0" r="0" b="0"/>
              <a:pathLst>
                <a:path w="173944" h="194140">
                  <a:moveTo>
                    <a:pt x="26544" y="31586"/>
                  </a:moveTo>
                  <a:lnTo>
                    <a:pt x="15366" y="48354"/>
                  </a:lnTo>
                  <a:lnTo>
                    <a:pt x="3668" y="103912"/>
                  </a:lnTo>
                  <a:lnTo>
                    <a:pt x="0" y="125732"/>
                  </a:lnTo>
                  <a:lnTo>
                    <a:pt x="10123" y="178905"/>
                  </a:lnTo>
                  <a:lnTo>
                    <a:pt x="16766" y="185950"/>
                  </a:lnTo>
                  <a:lnTo>
                    <a:pt x="36626" y="193779"/>
                  </a:lnTo>
                  <a:lnTo>
                    <a:pt x="57931" y="194139"/>
                  </a:lnTo>
                  <a:lnTo>
                    <a:pt x="77928" y="189229"/>
                  </a:lnTo>
                  <a:lnTo>
                    <a:pt x="122752" y="160476"/>
                  </a:lnTo>
                  <a:lnTo>
                    <a:pt x="147727" y="134506"/>
                  </a:lnTo>
                  <a:lnTo>
                    <a:pt x="164356" y="104585"/>
                  </a:lnTo>
                  <a:lnTo>
                    <a:pt x="172049" y="48562"/>
                  </a:lnTo>
                  <a:lnTo>
                    <a:pt x="1739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484646" y="2866515"/>
              <a:ext cx="174583" cy="245528"/>
            </a:xfrm>
            <a:custGeom>
              <a:avLst/>
              <a:gdLst/>
              <a:ahLst/>
              <a:cxnLst/>
              <a:rect l="0" t="0" r="0" b="0"/>
              <a:pathLst>
                <a:path w="174583" h="245528">
                  <a:moveTo>
                    <a:pt x="126836" y="39350"/>
                  </a:moveTo>
                  <a:lnTo>
                    <a:pt x="115657" y="22582"/>
                  </a:lnTo>
                  <a:lnTo>
                    <a:pt x="100810" y="11231"/>
                  </a:lnTo>
                  <a:lnTo>
                    <a:pt x="81344" y="3456"/>
                  </a:lnTo>
                  <a:lnTo>
                    <a:pt x="57094" y="0"/>
                  </a:lnTo>
                  <a:lnTo>
                    <a:pt x="36958" y="4704"/>
                  </a:lnTo>
                  <a:lnTo>
                    <a:pt x="4967" y="26787"/>
                  </a:lnTo>
                  <a:lnTo>
                    <a:pt x="1136" y="34484"/>
                  </a:lnTo>
                  <a:lnTo>
                    <a:pt x="0" y="52395"/>
                  </a:lnTo>
                  <a:lnTo>
                    <a:pt x="6513" y="68935"/>
                  </a:lnTo>
                  <a:lnTo>
                    <a:pt x="11526" y="76621"/>
                  </a:lnTo>
                  <a:lnTo>
                    <a:pt x="26453" y="88280"/>
                  </a:lnTo>
                  <a:lnTo>
                    <a:pt x="88272" y="112724"/>
                  </a:lnTo>
                  <a:lnTo>
                    <a:pt x="145804" y="131724"/>
                  </a:lnTo>
                  <a:lnTo>
                    <a:pt x="162952" y="143186"/>
                  </a:lnTo>
                  <a:lnTo>
                    <a:pt x="168461" y="151858"/>
                  </a:lnTo>
                  <a:lnTo>
                    <a:pt x="174582" y="173971"/>
                  </a:lnTo>
                  <a:lnTo>
                    <a:pt x="171063" y="196278"/>
                  </a:lnTo>
                  <a:lnTo>
                    <a:pt x="155928" y="225447"/>
                  </a:lnTo>
                  <a:lnTo>
                    <a:pt x="149740" y="233605"/>
                  </a:lnTo>
                  <a:lnTo>
                    <a:pt x="130386" y="242669"/>
                  </a:lnTo>
                  <a:lnTo>
                    <a:pt x="107357" y="245527"/>
                  </a:lnTo>
                  <a:lnTo>
                    <a:pt x="53344" y="234841"/>
                  </a:lnTo>
                  <a:lnTo>
                    <a:pt x="11022" y="218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734924" y="2902985"/>
              <a:ext cx="213471" cy="223979"/>
            </a:xfrm>
            <a:custGeom>
              <a:avLst/>
              <a:gdLst/>
              <a:ahLst/>
              <a:cxnLst/>
              <a:rect l="0" t="0" r="0" b="0"/>
              <a:pathLst>
                <a:path w="213471" h="223979">
                  <a:moveTo>
                    <a:pt x="118713" y="129222"/>
                  </a:moveTo>
                  <a:lnTo>
                    <a:pt x="129891" y="118043"/>
                  </a:lnTo>
                  <a:lnTo>
                    <a:pt x="135379" y="100077"/>
                  </a:lnTo>
                  <a:lnTo>
                    <a:pt x="138902" y="50415"/>
                  </a:lnTo>
                  <a:lnTo>
                    <a:pt x="133145" y="29466"/>
                  </a:lnTo>
                  <a:lnTo>
                    <a:pt x="128334" y="20604"/>
                  </a:lnTo>
                  <a:lnTo>
                    <a:pt x="113631" y="7638"/>
                  </a:lnTo>
                  <a:lnTo>
                    <a:pt x="104796" y="2542"/>
                  </a:lnTo>
                  <a:lnTo>
                    <a:pt x="85622" y="0"/>
                  </a:lnTo>
                  <a:lnTo>
                    <a:pt x="65401" y="3940"/>
                  </a:lnTo>
                  <a:lnTo>
                    <a:pt x="44716" y="13489"/>
                  </a:lnTo>
                  <a:lnTo>
                    <a:pt x="26944" y="31772"/>
                  </a:lnTo>
                  <a:lnTo>
                    <a:pt x="12416" y="56665"/>
                  </a:lnTo>
                  <a:lnTo>
                    <a:pt x="0" y="101224"/>
                  </a:lnTo>
                  <a:lnTo>
                    <a:pt x="5100" y="152027"/>
                  </a:lnTo>
                  <a:lnTo>
                    <a:pt x="17372" y="201187"/>
                  </a:lnTo>
                  <a:lnTo>
                    <a:pt x="24246" y="207614"/>
                  </a:lnTo>
                  <a:lnTo>
                    <a:pt x="33508" y="210729"/>
                  </a:lnTo>
                  <a:lnTo>
                    <a:pt x="44362" y="211636"/>
                  </a:lnTo>
                  <a:lnTo>
                    <a:pt x="53938" y="208731"/>
                  </a:lnTo>
                  <a:lnTo>
                    <a:pt x="70817" y="196145"/>
                  </a:lnTo>
                  <a:lnTo>
                    <a:pt x="99547" y="159469"/>
                  </a:lnTo>
                  <a:lnTo>
                    <a:pt x="122942" y="97302"/>
                  </a:lnTo>
                  <a:lnTo>
                    <a:pt x="122702" y="97414"/>
                  </a:lnTo>
                  <a:lnTo>
                    <a:pt x="121372" y="100997"/>
                  </a:lnTo>
                  <a:lnTo>
                    <a:pt x="127644" y="131965"/>
                  </a:lnTo>
                  <a:lnTo>
                    <a:pt x="143267" y="171878"/>
                  </a:lnTo>
                  <a:lnTo>
                    <a:pt x="168537" y="207968"/>
                  </a:lnTo>
                  <a:lnTo>
                    <a:pt x="185310" y="216862"/>
                  </a:lnTo>
                  <a:lnTo>
                    <a:pt x="213470" y="2239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979979" y="2934477"/>
              <a:ext cx="168457" cy="181959"/>
            </a:xfrm>
            <a:custGeom>
              <a:avLst/>
              <a:gdLst/>
              <a:ahLst/>
              <a:cxnLst/>
              <a:rect l="0" t="0" r="0" b="0"/>
              <a:pathLst>
                <a:path w="168457" h="181959">
                  <a:moveTo>
                    <a:pt x="0" y="55616"/>
                  </a:moveTo>
                  <a:lnTo>
                    <a:pt x="0" y="109761"/>
                  </a:lnTo>
                  <a:lnTo>
                    <a:pt x="6065" y="163222"/>
                  </a:lnTo>
                  <a:lnTo>
                    <a:pt x="5213" y="162448"/>
                  </a:lnTo>
                  <a:lnTo>
                    <a:pt x="3476" y="158423"/>
                  </a:lnTo>
                  <a:lnTo>
                    <a:pt x="458" y="102502"/>
                  </a:lnTo>
                  <a:lnTo>
                    <a:pt x="5679" y="48110"/>
                  </a:lnTo>
                  <a:lnTo>
                    <a:pt x="20270" y="19987"/>
                  </a:lnTo>
                  <a:lnTo>
                    <a:pt x="35915" y="7415"/>
                  </a:lnTo>
                  <a:lnTo>
                    <a:pt x="45000" y="2425"/>
                  </a:lnTo>
                  <a:lnTo>
                    <a:pt x="64454" y="0"/>
                  </a:lnTo>
                  <a:lnTo>
                    <a:pt x="84798" y="3992"/>
                  </a:lnTo>
                  <a:lnTo>
                    <a:pt x="105538" y="13565"/>
                  </a:lnTo>
                  <a:lnTo>
                    <a:pt x="131356" y="37697"/>
                  </a:lnTo>
                  <a:lnTo>
                    <a:pt x="153824" y="67074"/>
                  </a:lnTo>
                  <a:lnTo>
                    <a:pt x="161953" y="90734"/>
                  </a:lnTo>
                  <a:lnTo>
                    <a:pt x="167171" y="144051"/>
                  </a:lnTo>
                  <a:lnTo>
                    <a:pt x="168456" y="1819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193537" y="2695559"/>
              <a:ext cx="159414" cy="460252"/>
            </a:xfrm>
            <a:custGeom>
              <a:avLst/>
              <a:gdLst/>
              <a:ahLst/>
              <a:cxnLst/>
              <a:rect l="0" t="0" r="0" b="0"/>
              <a:pathLst>
                <a:path w="159414" h="460252">
                  <a:moveTo>
                    <a:pt x="102297" y="357705"/>
                  </a:moveTo>
                  <a:lnTo>
                    <a:pt x="107886" y="340937"/>
                  </a:lnTo>
                  <a:lnTo>
                    <a:pt x="105773" y="308153"/>
                  </a:lnTo>
                  <a:lnTo>
                    <a:pt x="97603" y="288498"/>
                  </a:lnTo>
                  <a:lnTo>
                    <a:pt x="92148" y="279982"/>
                  </a:lnTo>
                  <a:lnTo>
                    <a:pt x="76730" y="267399"/>
                  </a:lnTo>
                  <a:lnTo>
                    <a:pt x="67705" y="262406"/>
                  </a:lnTo>
                  <a:lnTo>
                    <a:pt x="59348" y="261417"/>
                  </a:lnTo>
                  <a:lnTo>
                    <a:pt x="43824" y="266557"/>
                  </a:lnTo>
                  <a:lnTo>
                    <a:pt x="21931" y="282605"/>
                  </a:lnTo>
                  <a:lnTo>
                    <a:pt x="10816" y="301710"/>
                  </a:lnTo>
                  <a:lnTo>
                    <a:pt x="3147" y="326969"/>
                  </a:lnTo>
                  <a:lnTo>
                    <a:pt x="0" y="371735"/>
                  </a:lnTo>
                  <a:lnTo>
                    <a:pt x="11906" y="430479"/>
                  </a:lnTo>
                  <a:lnTo>
                    <a:pt x="24688" y="448930"/>
                  </a:lnTo>
                  <a:lnTo>
                    <a:pt x="33011" y="457126"/>
                  </a:lnTo>
                  <a:lnTo>
                    <a:pt x="42068" y="460251"/>
                  </a:lnTo>
                  <a:lnTo>
                    <a:pt x="61491" y="457483"/>
                  </a:lnTo>
                  <a:lnTo>
                    <a:pt x="86567" y="442771"/>
                  </a:lnTo>
                  <a:lnTo>
                    <a:pt x="108814" y="412415"/>
                  </a:lnTo>
                  <a:lnTo>
                    <a:pt x="132892" y="357977"/>
                  </a:lnTo>
                  <a:lnTo>
                    <a:pt x="150130" y="296693"/>
                  </a:lnTo>
                  <a:lnTo>
                    <a:pt x="154684" y="252020"/>
                  </a:lnTo>
                  <a:lnTo>
                    <a:pt x="159413" y="193160"/>
                  </a:lnTo>
                  <a:lnTo>
                    <a:pt x="148067" y="130100"/>
                  </a:lnTo>
                  <a:lnTo>
                    <a:pt x="142374" y="71508"/>
                  </a:lnTo>
                  <a:lnTo>
                    <a:pt x="130159" y="19052"/>
                  </a:lnTo>
                  <a:lnTo>
                    <a:pt x="124381" y="5594"/>
                  </a:lnTo>
                  <a:lnTo>
                    <a:pt x="118189" y="132"/>
                  </a:lnTo>
                  <a:lnTo>
                    <a:pt x="111722" y="0"/>
                  </a:lnTo>
                  <a:lnTo>
                    <a:pt x="105071" y="3421"/>
                  </a:lnTo>
                  <a:lnTo>
                    <a:pt x="100637" y="10382"/>
                  </a:lnTo>
                  <a:lnTo>
                    <a:pt x="94396" y="44874"/>
                  </a:lnTo>
                  <a:lnTo>
                    <a:pt x="93717" y="98508"/>
                  </a:lnTo>
                  <a:lnTo>
                    <a:pt x="99235" y="156514"/>
                  </a:lnTo>
                  <a:lnTo>
                    <a:pt x="101390" y="207886"/>
                  </a:lnTo>
                  <a:lnTo>
                    <a:pt x="101894" y="250564"/>
                  </a:lnTo>
                  <a:lnTo>
                    <a:pt x="105238" y="293709"/>
                  </a:lnTo>
                  <a:lnTo>
                    <a:pt x="116816" y="351221"/>
                  </a:lnTo>
                  <a:lnTo>
                    <a:pt x="136100" y="406987"/>
                  </a:lnTo>
                  <a:lnTo>
                    <a:pt x="154940" y="4419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485347" y="2768994"/>
              <a:ext cx="6066" cy="368499"/>
            </a:xfrm>
            <a:custGeom>
              <a:avLst/>
              <a:gdLst/>
              <a:ahLst/>
              <a:cxnLst/>
              <a:rect l="0" t="0" r="0" b="0"/>
              <a:pathLst>
                <a:path w="6066" h="368499">
                  <a:moveTo>
                    <a:pt x="0" y="0"/>
                  </a:moveTo>
                  <a:lnTo>
                    <a:pt x="3119" y="59358"/>
                  </a:lnTo>
                  <a:lnTo>
                    <a:pt x="6065" y="83703"/>
                  </a:lnTo>
                  <a:lnTo>
                    <a:pt x="1544" y="137460"/>
                  </a:lnTo>
                  <a:lnTo>
                    <a:pt x="458" y="188518"/>
                  </a:lnTo>
                  <a:lnTo>
                    <a:pt x="203" y="231185"/>
                  </a:lnTo>
                  <a:lnTo>
                    <a:pt x="60" y="292328"/>
                  </a:lnTo>
                  <a:lnTo>
                    <a:pt x="12" y="346736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390590" y="2926922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61957" y="13821"/>
                  </a:lnTo>
                  <a:lnTo>
                    <a:pt x="105734" y="11179"/>
                  </a:lnTo>
                  <a:lnTo>
                    <a:pt x="43633" y="50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580103" y="2684766"/>
              <a:ext cx="157929" cy="452727"/>
            </a:xfrm>
            <a:custGeom>
              <a:avLst/>
              <a:gdLst/>
              <a:ahLst/>
              <a:cxnLst/>
              <a:rect l="0" t="0" r="0" b="0"/>
              <a:pathLst>
                <a:path w="157929" h="452727">
                  <a:moveTo>
                    <a:pt x="0" y="0"/>
                  </a:moveTo>
                  <a:lnTo>
                    <a:pt x="0" y="52051"/>
                  </a:lnTo>
                  <a:lnTo>
                    <a:pt x="3120" y="111349"/>
                  </a:lnTo>
                  <a:lnTo>
                    <a:pt x="8334" y="171423"/>
                  </a:lnTo>
                  <a:lnTo>
                    <a:pt x="15684" y="233643"/>
                  </a:lnTo>
                  <a:lnTo>
                    <a:pt x="19996" y="293334"/>
                  </a:lnTo>
                  <a:lnTo>
                    <a:pt x="20743" y="348957"/>
                  </a:lnTo>
                  <a:lnTo>
                    <a:pt x="20964" y="401832"/>
                  </a:lnTo>
                  <a:lnTo>
                    <a:pt x="21030" y="438296"/>
                  </a:lnTo>
                  <a:lnTo>
                    <a:pt x="24175" y="379864"/>
                  </a:lnTo>
                  <a:lnTo>
                    <a:pt x="40185" y="326494"/>
                  </a:lnTo>
                  <a:lnTo>
                    <a:pt x="51395" y="305376"/>
                  </a:lnTo>
                  <a:lnTo>
                    <a:pt x="60000" y="299510"/>
                  </a:lnTo>
                  <a:lnTo>
                    <a:pt x="82039" y="296113"/>
                  </a:lnTo>
                  <a:lnTo>
                    <a:pt x="101193" y="301622"/>
                  </a:lnTo>
                  <a:lnTo>
                    <a:pt x="117505" y="313039"/>
                  </a:lnTo>
                  <a:lnTo>
                    <a:pt x="138671" y="339197"/>
                  </a:lnTo>
                  <a:lnTo>
                    <a:pt x="148589" y="358985"/>
                  </a:lnTo>
                  <a:lnTo>
                    <a:pt x="156698" y="419079"/>
                  </a:lnTo>
                  <a:lnTo>
                    <a:pt x="157928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816458" y="2900276"/>
              <a:ext cx="186393" cy="241693"/>
            </a:xfrm>
            <a:custGeom>
              <a:avLst/>
              <a:gdLst/>
              <a:ahLst/>
              <a:cxnLst/>
              <a:rect l="0" t="0" r="0" b="0"/>
              <a:pathLst>
                <a:path w="186393" h="241693">
                  <a:moveTo>
                    <a:pt x="111086" y="5589"/>
                  </a:moveTo>
                  <a:lnTo>
                    <a:pt x="94318" y="0"/>
                  </a:lnTo>
                  <a:lnTo>
                    <a:pt x="76728" y="375"/>
                  </a:lnTo>
                  <a:lnTo>
                    <a:pt x="36838" y="10148"/>
                  </a:lnTo>
                  <a:lnTo>
                    <a:pt x="11228" y="25527"/>
                  </a:lnTo>
                  <a:lnTo>
                    <a:pt x="5909" y="34089"/>
                  </a:lnTo>
                  <a:lnTo>
                    <a:pt x="0" y="56080"/>
                  </a:lnTo>
                  <a:lnTo>
                    <a:pt x="764" y="66156"/>
                  </a:lnTo>
                  <a:lnTo>
                    <a:pt x="7851" y="83590"/>
                  </a:lnTo>
                  <a:lnTo>
                    <a:pt x="21920" y="96018"/>
                  </a:lnTo>
                  <a:lnTo>
                    <a:pt x="78113" y="118493"/>
                  </a:lnTo>
                  <a:lnTo>
                    <a:pt x="140871" y="150019"/>
                  </a:lnTo>
                  <a:lnTo>
                    <a:pt x="168134" y="170696"/>
                  </a:lnTo>
                  <a:lnTo>
                    <a:pt x="185441" y="197229"/>
                  </a:lnTo>
                  <a:lnTo>
                    <a:pt x="186392" y="207049"/>
                  </a:lnTo>
                  <a:lnTo>
                    <a:pt x="181210" y="227318"/>
                  </a:lnTo>
                  <a:lnTo>
                    <a:pt x="174213" y="234127"/>
                  </a:lnTo>
                  <a:lnTo>
                    <a:pt x="153960" y="241692"/>
                  </a:lnTo>
                  <a:lnTo>
                    <a:pt x="132481" y="238815"/>
                  </a:lnTo>
                  <a:lnTo>
                    <a:pt x="72121" y="216299"/>
                  </a:lnTo>
                  <a:lnTo>
                    <a:pt x="47915" y="205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3556298" y="3358947"/>
            <a:ext cx="2838428" cy="612654"/>
            <a:chOff x="3556298" y="3358947"/>
            <a:chExt cx="2838428" cy="612654"/>
          </a:xfrm>
        </p:grpSpPr>
        <p:sp>
          <p:nvSpPr>
            <p:cNvPr id="112" name="Freeform 111"/>
            <p:cNvSpPr/>
            <p:nvPr/>
          </p:nvSpPr>
          <p:spPr>
            <a:xfrm>
              <a:off x="3556298" y="3358947"/>
              <a:ext cx="328718" cy="612654"/>
            </a:xfrm>
            <a:custGeom>
              <a:avLst/>
              <a:gdLst/>
              <a:ahLst/>
              <a:cxnLst/>
              <a:rect l="0" t="0" r="0" b="0"/>
              <a:pathLst>
                <a:path w="328718" h="612654">
                  <a:moveTo>
                    <a:pt x="328717" y="147042"/>
                  </a:moveTo>
                  <a:lnTo>
                    <a:pt x="273630" y="196541"/>
                  </a:lnTo>
                  <a:lnTo>
                    <a:pt x="212689" y="258565"/>
                  </a:lnTo>
                  <a:lnTo>
                    <a:pt x="158320" y="319516"/>
                  </a:lnTo>
                  <a:lnTo>
                    <a:pt x="117520" y="381100"/>
                  </a:lnTo>
                  <a:lnTo>
                    <a:pt x="89948" y="432442"/>
                  </a:lnTo>
                  <a:lnTo>
                    <a:pt x="63141" y="490503"/>
                  </a:lnTo>
                  <a:lnTo>
                    <a:pt x="51676" y="531778"/>
                  </a:lnTo>
                  <a:lnTo>
                    <a:pt x="52730" y="555512"/>
                  </a:lnTo>
                  <a:lnTo>
                    <a:pt x="65489" y="588605"/>
                  </a:lnTo>
                  <a:lnTo>
                    <a:pt x="80705" y="603775"/>
                  </a:lnTo>
                  <a:lnTo>
                    <a:pt x="89676" y="609458"/>
                  </a:lnTo>
                  <a:lnTo>
                    <a:pt x="109003" y="612653"/>
                  </a:lnTo>
                  <a:lnTo>
                    <a:pt x="150006" y="605173"/>
                  </a:lnTo>
                  <a:lnTo>
                    <a:pt x="175810" y="590191"/>
                  </a:lnTo>
                  <a:lnTo>
                    <a:pt x="236378" y="531574"/>
                  </a:lnTo>
                  <a:lnTo>
                    <a:pt x="257033" y="494294"/>
                  </a:lnTo>
                  <a:lnTo>
                    <a:pt x="268743" y="446724"/>
                  </a:lnTo>
                  <a:lnTo>
                    <a:pt x="265843" y="395584"/>
                  </a:lnTo>
                  <a:lnTo>
                    <a:pt x="255236" y="345727"/>
                  </a:lnTo>
                  <a:lnTo>
                    <a:pt x="221395" y="293133"/>
                  </a:lnTo>
                  <a:lnTo>
                    <a:pt x="199130" y="268124"/>
                  </a:lnTo>
                  <a:lnTo>
                    <a:pt x="137073" y="225407"/>
                  </a:lnTo>
                  <a:lnTo>
                    <a:pt x="82198" y="196404"/>
                  </a:lnTo>
                  <a:lnTo>
                    <a:pt x="24203" y="155521"/>
                  </a:lnTo>
                  <a:lnTo>
                    <a:pt x="3224" y="125378"/>
                  </a:lnTo>
                  <a:lnTo>
                    <a:pt x="0" y="104659"/>
                  </a:lnTo>
                  <a:lnTo>
                    <a:pt x="3636" y="84921"/>
                  </a:lnTo>
                  <a:lnTo>
                    <a:pt x="13051" y="68350"/>
                  </a:lnTo>
                  <a:lnTo>
                    <a:pt x="66446" y="24387"/>
                  </a:lnTo>
                  <a:lnTo>
                    <a:pt x="102958" y="8795"/>
                  </a:lnTo>
                  <a:lnTo>
                    <a:pt x="157217" y="1451"/>
                  </a:lnTo>
                  <a:lnTo>
                    <a:pt x="212995" y="0"/>
                  </a:lnTo>
                  <a:lnTo>
                    <a:pt x="239851" y="2142"/>
                  </a:lnTo>
                  <a:lnTo>
                    <a:pt x="273531" y="16502"/>
                  </a:lnTo>
                  <a:lnTo>
                    <a:pt x="290932" y="28973"/>
                  </a:lnTo>
                  <a:lnTo>
                    <a:pt x="300225" y="51673"/>
                  </a:lnTo>
                  <a:lnTo>
                    <a:pt x="303186" y="78919"/>
                  </a:lnTo>
                  <a:lnTo>
                    <a:pt x="297132" y="125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221927" y="3495461"/>
              <a:ext cx="37653" cy="400084"/>
            </a:xfrm>
            <a:custGeom>
              <a:avLst/>
              <a:gdLst/>
              <a:ahLst/>
              <a:cxnLst/>
              <a:rect l="0" t="0" r="0" b="0"/>
              <a:pathLst>
                <a:path w="37653" h="400084">
                  <a:moveTo>
                    <a:pt x="31586" y="0"/>
                  </a:moveTo>
                  <a:lnTo>
                    <a:pt x="37652" y="34792"/>
                  </a:lnTo>
                  <a:lnTo>
                    <a:pt x="33903" y="81408"/>
                  </a:lnTo>
                  <a:lnTo>
                    <a:pt x="31102" y="135645"/>
                  </a:lnTo>
                  <a:lnTo>
                    <a:pt x="20268" y="196550"/>
                  </a:lnTo>
                  <a:lnTo>
                    <a:pt x="13414" y="251649"/>
                  </a:lnTo>
                  <a:lnTo>
                    <a:pt x="8264" y="305020"/>
                  </a:lnTo>
                  <a:lnTo>
                    <a:pt x="2449" y="35475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074528" y="3653516"/>
              <a:ext cx="284271" cy="20930"/>
            </a:xfrm>
            <a:custGeom>
              <a:avLst/>
              <a:gdLst/>
              <a:ahLst/>
              <a:cxnLst/>
              <a:rect l="0" t="0" r="0" b="0"/>
              <a:pathLst>
                <a:path w="284271" h="20930">
                  <a:moveTo>
                    <a:pt x="284270" y="10401"/>
                  </a:moveTo>
                  <a:lnTo>
                    <a:pt x="246791" y="2067"/>
                  </a:lnTo>
                  <a:lnTo>
                    <a:pt x="189779" y="306"/>
                  </a:lnTo>
                  <a:lnTo>
                    <a:pt x="139419" y="0"/>
                  </a:lnTo>
                  <a:lnTo>
                    <a:pt x="78406" y="8303"/>
                  </a:lnTo>
                  <a:lnTo>
                    <a:pt x="27533" y="18088"/>
                  </a:lnTo>
                  <a:lnTo>
                    <a:pt x="0" y="209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343023" y="3432290"/>
              <a:ext cx="152646" cy="357970"/>
            </a:xfrm>
            <a:custGeom>
              <a:avLst/>
              <a:gdLst/>
              <a:ahLst/>
              <a:cxnLst/>
              <a:rect l="0" t="0" r="0" b="0"/>
              <a:pathLst>
                <a:path w="152646" h="357970">
                  <a:moveTo>
                    <a:pt x="36832" y="0"/>
                  </a:moveTo>
                  <a:lnTo>
                    <a:pt x="20043" y="56214"/>
                  </a:lnTo>
                  <a:lnTo>
                    <a:pt x="17039" y="102574"/>
                  </a:lnTo>
                  <a:lnTo>
                    <a:pt x="16149" y="157904"/>
                  </a:lnTo>
                  <a:lnTo>
                    <a:pt x="12729" y="216588"/>
                  </a:lnTo>
                  <a:lnTo>
                    <a:pt x="9741" y="240150"/>
                  </a:lnTo>
                  <a:lnTo>
                    <a:pt x="9160" y="300123"/>
                  </a:lnTo>
                  <a:lnTo>
                    <a:pt x="6406" y="340959"/>
                  </a:lnTo>
                  <a:lnTo>
                    <a:pt x="4849" y="345459"/>
                  </a:lnTo>
                  <a:lnTo>
                    <a:pt x="2641" y="343780"/>
                  </a:lnTo>
                  <a:lnTo>
                    <a:pt x="0" y="337981"/>
                  </a:lnTo>
                  <a:lnTo>
                    <a:pt x="1872" y="307463"/>
                  </a:lnTo>
                  <a:lnTo>
                    <a:pt x="14155" y="264804"/>
                  </a:lnTo>
                  <a:lnTo>
                    <a:pt x="25193" y="247932"/>
                  </a:lnTo>
                  <a:lnTo>
                    <a:pt x="41017" y="235754"/>
                  </a:lnTo>
                  <a:lnTo>
                    <a:pt x="50151" y="230868"/>
                  </a:lnTo>
                  <a:lnTo>
                    <a:pt x="72777" y="228560"/>
                  </a:lnTo>
                  <a:lnTo>
                    <a:pt x="96091" y="232603"/>
                  </a:lnTo>
                  <a:lnTo>
                    <a:pt x="114252" y="242199"/>
                  </a:lnTo>
                  <a:lnTo>
                    <a:pt x="127003" y="257383"/>
                  </a:lnTo>
                  <a:lnTo>
                    <a:pt x="144720" y="295726"/>
                  </a:lnTo>
                  <a:lnTo>
                    <a:pt x="15264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529935" y="3621803"/>
              <a:ext cx="124591" cy="243181"/>
            </a:xfrm>
            <a:custGeom>
              <a:avLst/>
              <a:gdLst/>
              <a:ahLst/>
              <a:cxnLst/>
              <a:rect l="0" t="0" r="0" b="0"/>
              <a:pathLst>
                <a:path w="124591" h="243181">
                  <a:moveTo>
                    <a:pt x="71018" y="0"/>
                  </a:moveTo>
                  <a:lnTo>
                    <a:pt x="46972" y="17981"/>
                  </a:lnTo>
                  <a:lnTo>
                    <a:pt x="26719" y="44322"/>
                  </a:lnTo>
                  <a:lnTo>
                    <a:pt x="4974" y="100636"/>
                  </a:lnTo>
                  <a:lnTo>
                    <a:pt x="0" y="156056"/>
                  </a:lnTo>
                  <a:lnTo>
                    <a:pt x="7342" y="201567"/>
                  </a:lnTo>
                  <a:lnTo>
                    <a:pt x="17761" y="222556"/>
                  </a:lnTo>
                  <a:lnTo>
                    <a:pt x="33310" y="236564"/>
                  </a:lnTo>
                  <a:lnTo>
                    <a:pt x="42370" y="241937"/>
                  </a:lnTo>
                  <a:lnTo>
                    <a:pt x="51919" y="243180"/>
                  </a:lnTo>
                  <a:lnTo>
                    <a:pt x="71889" y="238321"/>
                  </a:lnTo>
                  <a:lnTo>
                    <a:pt x="97272" y="222432"/>
                  </a:lnTo>
                  <a:lnTo>
                    <a:pt x="119611" y="191728"/>
                  </a:lnTo>
                  <a:lnTo>
                    <a:pt x="124590" y="169440"/>
                  </a:lnTo>
                  <a:lnTo>
                    <a:pt x="118255" y="120947"/>
                  </a:lnTo>
                  <a:lnTo>
                    <a:pt x="98503" y="77053"/>
                  </a:lnTo>
                  <a:lnTo>
                    <a:pt x="81547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701083" y="3611274"/>
              <a:ext cx="149085" cy="241527"/>
            </a:xfrm>
            <a:custGeom>
              <a:avLst/>
              <a:gdLst/>
              <a:ahLst/>
              <a:cxnLst/>
              <a:rect l="0" t="0" r="0" b="0"/>
              <a:pathLst>
                <a:path w="149085" h="241527">
                  <a:moveTo>
                    <a:pt x="15684" y="42114"/>
                  </a:moveTo>
                  <a:lnTo>
                    <a:pt x="7350" y="79592"/>
                  </a:lnTo>
                  <a:lnTo>
                    <a:pt x="0" y="131016"/>
                  </a:lnTo>
                  <a:lnTo>
                    <a:pt x="4094" y="186234"/>
                  </a:lnTo>
                  <a:lnTo>
                    <a:pt x="9753" y="214182"/>
                  </a:lnTo>
                  <a:lnTo>
                    <a:pt x="15239" y="224676"/>
                  </a:lnTo>
                  <a:lnTo>
                    <a:pt x="30694" y="239456"/>
                  </a:lnTo>
                  <a:lnTo>
                    <a:pt x="39728" y="241526"/>
                  </a:lnTo>
                  <a:lnTo>
                    <a:pt x="59126" y="237587"/>
                  </a:lnTo>
                  <a:lnTo>
                    <a:pt x="89776" y="216625"/>
                  </a:lnTo>
                  <a:lnTo>
                    <a:pt x="115496" y="182599"/>
                  </a:lnTo>
                  <a:lnTo>
                    <a:pt x="136742" y="129179"/>
                  </a:lnTo>
                  <a:lnTo>
                    <a:pt x="149084" y="70447"/>
                  </a:lnTo>
                  <a:lnTo>
                    <a:pt x="148407" y="29452"/>
                  </a:lnTo>
                  <a:lnTo>
                    <a:pt x="1420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915124" y="3608135"/>
              <a:ext cx="162896" cy="228588"/>
            </a:xfrm>
            <a:custGeom>
              <a:avLst/>
              <a:gdLst/>
              <a:ahLst/>
              <a:cxnLst/>
              <a:rect l="0" t="0" r="0" b="0"/>
              <a:pathLst>
                <a:path w="162896" h="228588">
                  <a:moveTo>
                    <a:pt x="117497" y="34725"/>
                  </a:moveTo>
                  <a:lnTo>
                    <a:pt x="106319" y="17957"/>
                  </a:lnTo>
                  <a:lnTo>
                    <a:pt x="88353" y="6605"/>
                  </a:lnTo>
                  <a:lnTo>
                    <a:pt x="65940" y="0"/>
                  </a:lnTo>
                  <a:lnTo>
                    <a:pt x="44280" y="964"/>
                  </a:lnTo>
                  <a:lnTo>
                    <a:pt x="26075" y="8412"/>
                  </a:lnTo>
                  <a:lnTo>
                    <a:pt x="17945" y="13673"/>
                  </a:lnTo>
                  <a:lnTo>
                    <a:pt x="5791" y="28878"/>
                  </a:lnTo>
                  <a:lnTo>
                    <a:pt x="913" y="37846"/>
                  </a:lnTo>
                  <a:lnTo>
                    <a:pt x="0" y="46164"/>
                  </a:lnTo>
                  <a:lnTo>
                    <a:pt x="5225" y="61646"/>
                  </a:lnTo>
                  <a:lnTo>
                    <a:pt x="12233" y="66710"/>
                  </a:lnTo>
                  <a:lnTo>
                    <a:pt x="75231" y="84355"/>
                  </a:lnTo>
                  <a:lnTo>
                    <a:pt x="105754" y="95703"/>
                  </a:lnTo>
                  <a:lnTo>
                    <a:pt x="144952" y="126607"/>
                  </a:lnTo>
                  <a:lnTo>
                    <a:pt x="160857" y="152806"/>
                  </a:lnTo>
                  <a:lnTo>
                    <a:pt x="162895" y="172603"/>
                  </a:lnTo>
                  <a:lnTo>
                    <a:pt x="158731" y="193100"/>
                  </a:lnTo>
                  <a:lnTo>
                    <a:pt x="149082" y="213909"/>
                  </a:lnTo>
                  <a:lnTo>
                    <a:pt x="140893" y="220861"/>
                  </a:lnTo>
                  <a:lnTo>
                    <a:pt x="119317" y="228587"/>
                  </a:lnTo>
                  <a:lnTo>
                    <a:pt x="86451" y="227346"/>
                  </a:lnTo>
                  <a:lnTo>
                    <a:pt x="54486" y="219569"/>
                  </a:lnTo>
                  <a:lnTo>
                    <a:pt x="28377" y="204267"/>
                  </a:lnTo>
                  <a:lnTo>
                    <a:pt x="1684" y="171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141029" y="3665183"/>
              <a:ext cx="217977" cy="167074"/>
            </a:xfrm>
            <a:custGeom>
              <a:avLst/>
              <a:gdLst/>
              <a:ahLst/>
              <a:cxnLst/>
              <a:rect l="0" t="0" r="0" b="0"/>
              <a:pathLst>
                <a:path w="217977" h="167074">
                  <a:moveTo>
                    <a:pt x="91634" y="93490"/>
                  </a:moveTo>
                  <a:lnTo>
                    <a:pt x="97700" y="61038"/>
                  </a:lnTo>
                  <a:lnTo>
                    <a:pt x="95110" y="40463"/>
                  </a:lnTo>
                  <a:lnTo>
                    <a:pt x="81485" y="9148"/>
                  </a:lnTo>
                  <a:lnTo>
                    <a:pt x="73170" y="3337"/>
                  </a:lnTo>
                  <a:lnTo>
                    <a:pt x="51452" y="0"/>
                  </a:lnTo>
                  <a:lnTo>
                    <a:pt x="41450" y="3087"/>
                  </a:lnTo>
                  <a:lnTo>
                    <a:pt x="24096" y="15876"/>
                  </a:lnTo>
                  <a:lnTo>
                    <a:pt x="11704" y="36378"/>
                  </a:lnTo>
                  <a:lnTo>
                    <a:pt x="3467" y="62258"/>
                  </a:lnTo>
                  <a:lnTo>
                    <a:pt x="0" y="107373"/>
                  </a:lnTo>
                  <a:lnTo>
                    <a:pt x="3334" y="132416"/>
                  </a:lnTo>
                  <a:lnTo>
                    <a:pt x="11835" y="152125"/>
                  </a:lnTo>
                  <a:lnTo>
                    <a:pt x="17378" y="160656"/>
                  </a:lnTo>
                  <a:lnTo>
                    <a:pt x="25752" y="165173"/>
                  </a:lnTo>
                  <a:lnTo>
                    <a:pt x="47535" y="167073"/>
                  </a:lnTo>
                  <a:lnTo>
                    <a:pt x="66576" y="160899"/>
                  </a:lnTo>
                  <a:lnTo>
                    <a:pt x="82837" y="149186"/>
                  </a:lnTo>
                  <a:lnTo>
                    <a:pt x="103975" y="122861"/>
                  </a:lnTo>
                  <a:lnTo>
                    <a:pt x="113887" y="103035"/>
                  </a:lnTo>
                  <a:lnTo>
                    <a:pt x="115952" y="82524"/>
                  </a:lnTo>
                  <a:lnTo>
                    <a:pt x="114140" y="69899"/>
                  </a:lnTo>
                  <a:lnTo>
                    <a:pt x="113335" y="79886"/>
                  </a:lnTo>
                  <a:lnTo>
                    <a:pt x="127402" y="136258"/>
                  </a:lnTo>
                  <a:lnTo>
                    <a:pt x="133026" y="144229"/>
                  </a:lnTo>
                  <a:lnTo>
                    <a:pt x="148635" y="156205"/>
                  </a:lnTo>
                  <a:lnTo>
                    <a:pt x="170390" y="159188"/>
                  </a:lnTo>
                  <a:lnTo>
                    <a:pt x="182743" y="158346"/>
                  </a:lnTo>
                  <a:lnTo>
                    <a:pt x="199587" y="151171"/>
                  </a:lnTo>
                  <a:lnTo>
                    <a:pt x="217976" y="135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369533" y="3642736"/>
              <a:ext cx="157929" cy="168125"/>
            </a:xfrm>
            <a:custGeom>
              <a:avLst/>
              <a:gdLst/>
              <a:ahLst/>
              <a:cxnLst/>
              <a:rect l="0" t="0" r="0" b="0"/>
              <a:pathLst>
                <a:path w="157929" h="168125">
                  <a:moveTo>
                    <a:pt x="0" y="63295"/>
                  </a:moveTo>
                  <a:lnTo>
                    <a:pt x="5590" y="121912"/>
                  </a:lnTo>
                  <a:lnTo>
                    <a:pt x="9065" y="162291"/>
                  </a:lnTo>
                  <a:lnTo>
                    <a:pt x="8383" y="167897"/>
                  </a:lnTo>
                  <a:lnTo>
                    <a:pt x="6759" y="168124"/>
                  </a:lnTo>
                  <a:lnTo>
                    <a:pt x="4506" y="164767"/>
                  </a:lnTo>
                  <a:lnTo>
                    <a:pt x="593" y="113124"/>
                  </a:lnTo>
                  <a:lnTo>
                    <a:pt x="3296" y="76109"/>
                  </a:lnTo>
                  <a:lnTo>
                    <a:pt x="14689" y="32161"/>
                  </a:lnTo>
                  <a:lnTo>
                    <a:pt x="30349" y="5847"/>
                  </a:lnTo>
                  <a:lnTo>
                    <a:pt x="37780" y="1599"/>
                  </a:lnTo>
                  <a:lnTo>
                    <a:pt x="55396" y="0"/>
                  </a:lnTo>
                  <a:lnTo>
                    <a:pt x="85044" y="11265"/>
                  </a:lnTo>
                  <a:lnTo>
                    <a:pt x="102528" y="29252"/>
                  </a:lnTo>
                  <a:lnTo>
                    <a:pt x="138848" y="91264"/>
                  </a:lnTo>
                  <a:lnTo>
                    <a:pt x="153812" y="133160"/>
                  </a:lnTo>
                  <a:lnTo>
                    <a:pt x="157928" y="1580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575651" y="3430908"/>
              <a:ext cx="151852" cy="463771"/>
            </a:xfrm>
            <a:custGeom>
              <a:avLst/>
              <a:gdLst/>
              <a:ahLst/>
              <a:cxnLst/>
              <a:rect l="0" t="0" r="0" b="0"/>
              <a:pathLst>
                <a:path w="151852" h="463771">
                  <a:moveTo>
                    <a:pt x="109738" y="327765"/>
                  </a:moveTo>
                  <a:lnTo>
                    <a:pt x="109738" y="305408"/>
                  </a:lnTo>
                  <a:lnTo>
                    <a:pt x="98559" y="274738"/>
                  </a:lnTo>
                  <a:lnTo>
                    <a:pt x="83712" y="260134"/>
                  </a:lnTo>
                  <a:lnTo>
                    <a:pt x="74840" y="254601"/>
                  </a:lnTo>
                  <a:lnTo>
                    <a:pt x="55623" y="251574"/>
                  </a:lnTo>
                  <a:lnTo>
                    <a:pt x="45585" y="252405"/>
                  </a:lnTo>
                  <a:lnTo>
                    <a:pt x="37723" y="256468"/>
                  </a:lnTo>
                  <a:lnTo>
                    <a:pt x="25869" y="270341"/>
                  </a:lnTo>
                  <a:lnTo>
                    <a:pt x="4962" y="321113"/>
                  </a:lnTo>
                  <a:lnTo>
                    <a:pt x="0" y="347036"/>
                  </a:lnTo>
                  <a:lnTo>
                    <a:pt x="6346" y="404924"/>
                  </a:lnTo>
                  <a:lnTo>
                    <a:pt x="13483" y="434588"/>
                  </a:lnTo>
                  <a:lnTo>
                    <a:pt x="24454" y="455571"/>
                  </a:lnTo>
                  <a:lnTo>
                    <a:pt x="32994" y="460932"/>
                  </a:lnTo>
                  <a:lnTo>
                    <a:pt x="54962" y="463770"/>
                  </a:lnTo>
                  <a:lnTo>
                    <a:pt x="65032" y="459379"/>
                  </a:lnTo>
                  <a:lnTo>
                    <a:pt x="82459" y="442023"/>
                  </a:lnTo>
                  <a:lnTo>
                    <a:pt x="108456" y="390731"/>
                  </a:lnTo>
                  <a:lnTo>
                    <a:pt x="130682" y="327747"/>
                  </a:lnTo>
                  <a:lnTo>
                    <a:pt x="138170" y="293055"/>
                  </a:lnTo>
                  <a:lnTo>
                    <a:pt x="148143" y="232814"/>
                  </a:lnTo>
                  <a:lnTo>
                    <a:pt x="151119" y="173396"/>
                  </a:lnTo>
                  <a:lnTo>
                    <a:pt x="151634" y="115130"/>
                  </a:lnTo>
                  <a:lnTo>
                    <a:pt x="148667" y="59651"/>
                  </a:lnTo>
                  <a:lnTo>
                    <a:pt x="137185" y="4573"/>
                  </a:lnTo>
                  <a:lnTo>
                    <a:pt x="133884" y="0"/>
                  </a:lnTo>
                  <a:lnTo>
                    <a:pt x="130515" y="460"/>
                  </a:lnTo>
                  <a:lnTo>
                    <a:pt x="127098" y="4277"/>
                  </a:lnTo>
                  <a:lnTo>
                    <a:pt x="116701" y="32005"/>
                  </a:lnTo>
                  <a:lnTo>
                    <a:pt x="109943" y="91702"/>
                  </a:lnTo>
                  <a:lnTo>
                    <a:pt x="102909" y="143697"/>
                  </a:lnTo>
                  <a:lnTo>
                    <a:pt x="100305" y="203036"/>
                  </a:lnTo>
                  <a:lnTo>
                    <a:pt x="100704" y="265072"/>
                  </a:lnTo>
                  <a:lnTo>
                    <a:pt x="107711" y="325567"/>
                  </a:lnTo>
                  <a:lnTo>
                    <a:pt x="123679" y="385996"/>
                  </a:lnTo>
                  <a:lnTo>
                    <a:pt x="151851" y="4330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854038" y="3537575"/>
              <a:ext cx="10336" cy="326384"/>
            </a:xfrm>
            <a:custGeom>
              <a:avLst/>
              <a:gdLst/>
              <a:ahLst/>
              <a:cxnLst/>
              <a:rect l="0" t="0" r="0" b="0"/>
              <a:pathLst>
                <a:path w="10336" h="326384">
                  <a:moveTo>
                    <a:pt x="10335" y="0"/>
                  </a:moveTo>
                  <a:lnTo>
                    <a:pt x="2002" y="48930"/>
                  </a:lnTo>
                  <a:lnTo>
                    <a:pt x="457" y="99895"/>
                  </a:lnTo>
                  <a:lnTo>
                    <a:pt x="0" y="159450"/>
                  </a:lnTo>
                  <a:lnTo>
                    <a:pt x="2983" y="212191"/>
                  </a:lnTo>
                  <a:lnTo>
                    <a:pt x="8883" y="267042"/>
                  </a:lnTo>
                  <a:lnTo>
                    <a:pt x="1033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780145" y="3666112"/>
              <a:ext cx="168457" cy="18863"/>
            </a:xfrm>
            <a:custGeom>
              <a:avLst/>
              <a:gdLst/>
              <a:ahLst/>
              <a:cxnLst/>
              <a:rect l="0" t="0" r="0" b="0"/>
              <a:pathLst>
                <a:path w="168457" h="18863">
                  <a:moveTo>
                    <a:pt x="168456" y="8333"/>
                  </a:moveTo>
                  <a:lnTo>
                    <a:pt x="130978" y="0"/>
                  </a:lnTo>
                  <a:lnTo>
                    <a:pt x="73966" y="3827"/>
                  </a:lnTo>
                  <a:lnTo>
                    <a:pt x="12975" y="16073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969658" y="3442818"/>
              <a:ext cx="161871" cy="368499"/>
            </a:xfrm>
            <a:custGeom>
              <a:avLst/>
              <a:gdLst/>
              <a:ahLst/>
              <a:cxnLst/>
              <a:rect l="0" t="0" r="0" b="0"/>
              <a:pathLst>
                <a:path w="161871" h="368499">
                  <a:moveTo>
                    <a:pt x="0" y="0"/>
                  </a:moveTo>
                  <a:lnTo>
                    <a:pt x="0" y="49263"/>
                  </a:lnTo>
                  <a:lnTo>
                    <a:pt x="3120" y="110294"/>
                  </a:lnTo>
                  <a:lnTo>
                    <a:pt x="9065" y="173605"/>
                  </a:lnTo>
                  <a:lnTo>
                    <a:pt x="10095" y="227564"/>
                  </a:lnTo>
                  <a:lnTo>
                    <a:pt x="15989" y="280596"/>
                  </a:lnTo>
                  <a:lnTo>
                    <a:pt x="18886" y="334323"/>
                  </a:lnTo>
                  <a:lnTo>
                    <a:pt x="17270" y="335186"/>
                  </a:lnTo>
                  <a:lnTo>
                    <a:pt x="15023" y="332252"/>
                  </a:lnTo>
                  <a:lnTo>
                    <a:pt x="17449" y="305766"/>
                  </a:lnTo>
                  <a:lnTo>
                    <a:pt x="31166" y="273871"/>
                  </a:lnTo>
                  <a:lnTo>
                    <a:pt x="50048" y="247783"/>
                  </a:lnTo>
                  <a:lnTo>
                    <a:pt x="76050" y="230825"/>
                  </a:lnTo>
                  <a:lnTo>
                    <a:pt x="85795" y="229922"/>
                  </a:lnTo>
                  <a:lnTo>
                    <a:pt x="105982" y="235159"/>
                  </a:lnTo>
                  <a:lnTo>
                    <a:pt x="131487" y="251261"/>
                  </a:lnTo>
                  <a:lnTo>
                    <a:pt x="143446" y="267260"/>
                  </a:lnTo>
                  <a:lnTo>
                    <a:pt x="160656" y="306126"/>
                  </a:lnTo>
                  <a:lnTo>
                    <a:pt x="161870" y="326739"/>
                  </a:lnTo>
                  <a:lnTo>
                    <a:pt x="15792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192127" y="3642860"/>
              <a:ext cx="202599" cy="315856"/>
            </a:xfrm>
            <a:custGeom>
              <a:avLst/>
              <a:gdLst/>
              <a:ahLst/>
              <a:cxnLst/>
              <a:rect l="0" t="0" r="0" b="0"/>
              <a:pathLst>
                <a:path w="202599" h="315856">
                  <a:moveTo>
                    <a:pt x="135500" y="0"/>
                  </a:moveTo>
                  <a:lnTo>
                    <a:pt x="76883" y="5589"/>
                  </a:lnTo>
                  <a:lnTo>
                    <a:pt x="56415" y="14572"/>
                  </a:lnTo>
                  <a:lnTo>
                    <a:pt x="2440" y="59898"/>
                  </a:lnTo>
                  <a:lnTo>
                    <a:pt x="0" y="66838"/>
                  </a:lnTo>
                  <a:lnTo>
                    <a:pt x="713" y="73804"/>
                  </a:lnTo>
                  <a:lnTo>
                    <a:pt x="3528" y="80788"/>
                  </a:lnTo>
                  <a:lnTo>
                    <a:pt x="11254" y="85444"/>
                  </a:lnTo>
                  <a:lnTo>
                    <a:pt x="62560" y="92917"/>
                  </a:lnTo>
                  <a:lnTo>
                    <a:pt x="112514" y="99982"/>
                  </a:lnTo>
                  <a:lnTo>
                    <a:pt x="155006" y="121048"/>
                  </a:lnTo>
                  <a:lnTo>
                    <a:pt x="171855" y="134128"/>
                  </a:lnTo>
                  <a:lnTo>
                    <a:pt x="188906" y="160234"/>
                  </a:lnTo>
                  <a:lnTo>
                    <a:pt x="201367" y="190196"/>
                  </a:lnTo>
                  <a:lnTo>
                    <a:pt x="202598" y="210873"/>
                  </a:lnTo>
                  <a:lnTo>
                    <a:pt x="193596" y="245365"/>
                  </a:lnTo>
                  <a:lnTo>
                    <a:pt x="188268" y="258333"/>
                  </a:lnTo>
                  <a:lnTo>
                    <a:pt x="172990" y="275862"/>
                  </a:lnTo>
                  <a:lnTo>
                    <a:pt x="153332" y="287552"/>
                  </a:lnTo>
                  <a:lnTo>
                    <a:pt x="108823" y="304588"/>
                  </a:lnTo>
                  <a:lnTo>
                    <a:pt x="828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3590217" y="4706238"/>
            <a:ext cx="1151337" cy="547483"/>
            <a:chOff x="3590217" y="4706238"/>
            <a:chExt cx="1151337" cy="547483"/>
          </a:xfrm>
        </p:grpSpPr>
        <p:sp>
          <p:nvSpPr>
            <p:cNvPr id="127" name="Freeform 126"/>
            <p:cNvSpPr/>
            <p:nvPr/>
          </p:nvSpPr>
          <p:spPr>
            <a:xfrm>
              <a:off x="3779730" y="4790466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13822" y="27556"/>
                  </a:lnTo>
                  <a:lnTo>
                    <a:pt x="11179" y="86898"/>
                  </a:lnTo>
                  <a:lnTo>
                    <a:pt x="10721" y="140781"/>
                  </a:lnTo>
                  <a:lnTo>
                    <a:pt x="10586" y="201200"/>
                  </a:lnTo>
                  <a:lnTo>
                    <a:pt x="10546" y="263556"/>
                  </a:lnTo>
                  <a:lnTo>
                    <a:pt x="7414" y="323366"/>
                  </a:lnTo>
                  <a:lnTo>
                    <a:pt x="2197" y="365654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590217" y="4769409"/>
              <a:ext cx="400084" cy="73701"/>
            </a:xfrm>
            <a:custGeom>
              <a:avLst/>
              <a:gdLst/>
              <a:ahLst/>
              <a:cxnLst/>
              <a:rect l="0" t="0" r="0" b="0"/>
              <a:pathLst>
                <a:path w="400084" h="73701">
                  <a:moveTo>
                    <a:pt x="400083" y="0"/>
                  </a:moveTo>
                  <a:lnTo>
                    <a:pt x="351152" y="0"/>
                  </a:lnTo>
                  <a:lnTo>
                    <a:pt x="292022" y="5589"/>
                  </a:lnTo>
                  <a:lnTo>
                    <a:pt x="241347" y="17958"/>
                  </a:lnTo>
                  <a:lnTo>
                    <a:pt x="183678" y="31666"/>
                  </a:lnTo>
                  <a:lnTo>
                    <a:pt x="132208" y="45640"/>
                  </a:lnTo>
                  <a:lnTo>
                    <a:pt x="76982" y="59665"/>
                  </a:lnTo>
                  <a:lnTo>
                    <a:pt x="27251" y="7058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874487" y="4948583"/>
              <a:ext cx="128805" cy="210381"/>
            </a:xfrm>
            <a:custGeom>
              <a:avLst/>
              <a:gdLst/>
              <a:ahLst/>
              <a:cxnLst/>
              <a:rect l="0" t="0" r="0" b="0"/>
              <a:pathLst>
                <a:path w="128805" h="210381">
                  <a:moveTo>
                    <a:pt x="0" y="52453"/>
                  </a:moveTo>
                  <a:lnTo>
                    <a:pt x="0" y="74810"/>
                  </a:lnTo>
                  <a:lnTo>
                    <a:pt x="3509" y="82565"/>
                  </a:lnTo>
                  <a:lnTo>
                    <a:pt x="16767" y="94302"/>
                  </a:lnTo>
                  <a:lnTo>
                    <a:pt x="43962" y="107487"/>
                  </a:lnTo>
                  <a:lnTo>
                    <a:pt x="63992" y="108888"/>
                  </a:lnTo>
                  <a:lnTo>
                    <a:pt x="84593" y="104441"/>
                  </a:lnTo>
                  <a:lnTo>
                    <a:pt x="105447" y="94666"/>
                  </a:lnTo>
                  <a:lnTo>
                    <a:pt x="120175" y="79403"/>
                  </a:lnTo>
                  <a:lnTo>
                    <a:pt x="125740" y="70420"/>
                  </a:lnTo>
                  <a:lnTo>
                    <a:pt x="128804" y="47960"/>
                  </a:lnTo>
                  <a:lnTo>
                    <a:pt x="125096" y="24720"/>
                  </a:lnTo>
                  <a:lnTo>
                    <a:pt x="115650" y="6592"/>
                  </a:lnTo>
                  <a:lnTo>
                    <a:pt x="108685" y="1992"/>
                  </a:lnTo>
                  <a:lnTo>
                    <a:pt x="91588" y="0"/>
                  </a:lnTo>
                  <a:lnTo>
                    <a:pt x="62232" y="11045"/>
                  </a:lnTo>
                  <a:lnTo>
                    <a:pt x="36896" y="34725"/>
                  </a:lnTo>
                  <a:lnTo>
                    <a:pt x="11690" y="84477"/>
                  </a:lnTo>
                  <a:lnTo>
                    <a:pt x="5195" y="107630"/>
                  </a:lnTo>
                  <a:lnTo>
                    <a:pt x="2709" y="151210"/>
                  </a:lnTo>
                  <a:lnTo>
                    <a:pt x="6273" y="175894"/>
                  </a:lnTo>
                  <a:lnTo>
                    <a:pt x="14876" y="195443"/>
                  </a:lnTo>
                  <a:lnTo>
                    <a:pt x="20446" y="203931"/>
                  </a:lnTo>
                  <a:lnTo>
                    <a:pt x="28838" y="208421"/>
                  </a:lnTo>
                  <a:lnTo>
                    <a:pt x="73699" y="2103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011357" y="5010643"/>
              <a:ext cx="155187" cy="179907"/>
            </a:xfrm>
            <a:custGeom>
              <a:avLst/>
              <a:gdLst/>
              <a:ahLst/>
              <a:cxnLst/>
              <a:rect l="0" t="0" r="0" b="0"/>
              <a:pathLst>
                <a:path w="155187" h="179907">
                  <a:moveTo>
                    <a:pt x="0" y="32507"/>
                  </a:moveTo>
                  <a:lnTo>
                    <a:pt x="17959" y="95957"/>
                  </a:lnTo>
                  <a:lnTo>
                    <a:pt x="28547" y="157171"/>
                  </a:lnTo>
                  <a:lnTo>
                    <a:pt x="29065" y="177990"/>
                  </a:lnTo>
                  <a:lnTo>
                    <a:pt x="27566" y="178629"/>
                  </a:lnTo>
                  <a:lnTo>
                    <a:pt x="22780" y="169980"/>
                  </a:lnTo>
                  <a:lnTo>
                    <a:pt x="14679" y="144209"/>
                  </a:lnTo>
                  <a:lnTo>
                    <a:pt x="11349" y="94172"/>
                  </a:lnTo>
                  <a:lnTo>
                    <a:pt x="13233" y="69273"/>
                  </a:lnTo>
                  <a:lnTo>
                    <a:pt x="34296" y="21043"/>
                  </a:lnTo>
                  <a:lnTo>
                    <a:pt x="47998" y="6745"/>
                  </a:lnTo>
                  <a:lnTo>
                    <a:pt x="56565" y="1294"/>
                  </a:lnTo>
                  <a:lnTo>
                    <a:pt x="65786" y="0"/>
                  </a:lnTo>
                  <a:lnTo>
                    <a:pt x="85390" y="4802"/>
                  </a:lnTo>
                  <a:lnTo>
                    <a:pt x="110569" y="20658"/>
                  </a:lnTo>
                  <a:lnTo>
                    <a:pt x="132847" y="45764"/>
                  </a:lnTo>
                  <a:lnTo>
                    <a:pt x="148677" y="75429"/>
                  </a:lnTo>
                  <a:lnTo>
                    <a:pt x="155186" y="112035"/>
                  </a:lnTo>
                  <a:lnTo>
                    <a:pt x="149234" y="162519"/>
                  </a:lnTo>
                  <a:lnTo>
                    <a:pt x="147399" y="1799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242984" y="4748352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31586" y="0"/>
                  </a:moveTo>
                  <a:lnTo>
                    <a:pt x="23252" y="37478"/>
                  </a:lnTo>
                  <a:lnTo>
                    <a:pt x="21490" y="100080"/>
                  </a:lnTo>
                  <a:lnTo>
                    <a:pt x="13907" y="159499"/>
                  </a:lnTo>
                  <a:lnTo>
                    <a:pt x="11530" y="221044"/>
                  </a:lnTo>
                  <a:lnTo>
                    <a:pt x="10825" y="283083"/>
                  </a:lnTo>
                  <a:lnTo>
                    <a:pt x="10617" y="339030"/>
                  </a:lnTo>
                  <a:lnTo>
                    <a:pt x="7427" y="39785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158756" y="4969450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51428" y="7236"/>
                  </a:lnTo>
                  <a:lnTo>
                    <a:pt x="95206" y="12998"/>
                  </a:lnTo>
                  <a:lnTo>
                    <a:pt x="33104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318581" y="4706238"/>
              <a:ext cx="124446" cy="421141"/>
            </a:xfrm>
            <a:custGeom>
              <a:avLst/>
              <a:gdLst/>
              <a:ahLst/>
              <a:cxnLst/>
              <a:rect l="0" t="0" r="0" b="0"/>
              <a:pathLst>
                <a:path w="124446" h="421141">
                  <a:moveTo>
                    <a:pt x="19160" y="0"/>
                  </a:moveTo>
                  <a:lnTo>
                    <a:pt x="19160" y="48931"/>
                  </a:lnTo>
                  <a:lnTo>
                    <a:pt x="19160" y="99896"/>
                  </a:lnTo>
                  <a:lnTo>
                    <a:pt x="19160" y="159450"/>
                  </a:lnTo>
                  <a:lnTo>
                    <a:pt x="19160" y="221549"/>
                  </a:lnTo>
                  <a:lnTo>
                    <a:pt x="19160" y="284403"/>
                  </a:lnTo>
                  <a:lnTo>
                    <a:pt x="19160" y="341241"/>
                  </a:lnTo>
                  <a:lnTo>
                    <a:pt x="13570" y="396779"/>
                  </a:lnTo>
                  <a:lnTo>
                    <a:pt x="10754" y="401390"/>
                  </a:lnTo>
                  <a:lnTo>
                    <a:pt x="7707" y="400954"/>
                  </a:lnTo>
                  <a:lnTo>
                    <a:pt x="4505" y="397154"/>
                  </a:lnTo>
                  <a:lnTo>
                    <a:pt x="0" y="369449"/>
                  </a:lnTo>
                  <a:lnTo>
                    <a:pt x="9805" y="315981"/>
                  </a:lnTo>
                  <a:lnTo>
                    <a:pt x="28490" y="273766"/>
                  </a:lnTo>
                  <a:lnTo>
                    <a:pt x="37078" y="267908"/>
                  </a:lnTo>
                  <a:lnTo>
                    <a:pt x="59099" y="264520"/>
                  </a:lnTo>
                  <a:lnTo>
                    <a:pt x="69182" y="267594"/>
                  </a:lnTo>
                  <a:lnTo>
                    <a:pt x="86626" y="280368"/>
                  </a:lnTo>
                  <a:lnTo>
                    <a:pt x="104011" y="307290"/>
                  </a:lnTo>
                  <a:lnTo>
                    <a:pt x="119195" y="348998"/>
                  </a:lnTo>
                  <a:lnTo>
                    <a:pt x="123407" y="394845"/>
                  </a:lnTo>
                  <a:lnTo>
                    <a:pt x="12444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584141" y="4916808"/>
              <a:ext cx="157413" cy="336913"/>
            </a:xfrm>
            <a:custGeom>
              <a:avLst/>
              <a:gdLst/>
              <a:ahLst/>
              <a:cxnLst/>
              <a:rect l="0" t="0" r="0" b="0"/>
              <a:pathLst>
                <a:path w="157413" h="336913">
                  <a:moveTo>
                    <a:pt x="79983" y="0"/>
                  </a:moveTo>
                  <a:lnTo>
                    <a:pt x="36020" y="20243"/>
                  </a:lnTo>
                  <a:lnTo>
                    <a:pt x="11325" y="39403"/>
                  </a:lnTo>
                  <a:lnTo>
                    <a:pt x="2675" y="59237"/>
                  </a:lnTo>
                  <a:lnTo>
                    <a:pt x="0" y="83649"/>
                  </a:lnTo>
                  <a:lnTo>
                    <a:pt x="2711" y="110097"/>
                  </a:lnTo>
                  <a:lnTo>
                    <a:pt x="14054" y="131211"/>
                  </a:lnTo>
                  <a:lnTo>
                    <a:pt x="31964" y="147223"/>
                  </a:lnTo>
                  <a:lnTo>
                    <a:pt x="89503" y="171018"/>
                  </a:lnTo>
                  <a:lnTo>
                    <a:pt x="121798" y="182213"/>
                  </a:lnTo>
                  <a:lnTo>
                    <a:pt x="136782" y="195627"/>
                  </a:lnTo>
                  <a:lnTo>
                    <a:pt x="155933" y="232835"/>
                  </a:lnTo>
                  <a:lnTo>
                    <a:pt x="157412" y="253221"/>
                  </a:lnTo>
                  <a:lnTo>
                    <a:pt x="156169" y="263570"/>
                  </a:lnTo>
                  <a:lnTo>
                    <a:pt x="145429" y="284429"/>
                  </a:lnTo>
                  <a:lnTo>
                    <a:pt x="127788" y="304227"/>
                  </a:lnTo>
                  <a:lnTo>
                    <a:pt x="7998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3411233" y="5485347"/>
            <a:ext cx="1570375" cy="576141"/>
            <a:chOff x="3411233" y="5485347"/>
            <a:chExt cx="1570375" cy="576141"/>
          </a:xfrm>
        </p:grpSpPr>
        <p:sp>
          <p:nvSpPr>
            <p:cNvPr id="136" name="Freeform 135"/>
            <p:cNvSpPr/>
            <p:nvPr/>
          </p:nvSpPr>
          <p:spPr>
            <a:xfrm>
              <a:off x="3411233" y="5580103"/>
              <a:ext cx="293556" cy="481385"/>
            </a:xfrm>
            <a:custGeom>
              <a:avLst/>
              <a:gdLst/>
              <a:ahLst/>
              <a:cxnLst/>
              <a:rect l="0" t="0" r="0" b="0"/>
              <a:pathLst>
                <a:path w="293556" h="481385">
                  <a:moveTo>
                    <a:pt x="200041" y="0"/>
                  </a:moveTo>
                  <a:lnTo>
                    <a:pt x="157379" y="60873"/>
                  </a:lnTo>
                  <a:lnTo>
                    <a:pt x="144815" y="77358"/>
                  </a:lnTo>
                  <a:lnTo>
                    <a:pt x="117827" y="121235"/>
                  </a:lnTo>
                  <a:lnTo>
                    <a:pt x="111307" y="124107"/>
                  </a:lnTo>
                  <a:lnTo>
                    <a:pt x="104620" y="123683"/>
                  </a:lnTo>
                  <a:lnTo>
                    <a:pt x="97823" y="121060"/>
                  </a:lnTo>
                  <a:lnTo>
                    <a:pt x="95631" y="115802"/>
                  </a:lnTo>
                  <a:lnTo>
                    <a:pt x="99434" y="100601"/>
                  </a:lnTo>
                  <a:lnTo>
                    <a:pt x="127420" y="55146"/>
                  </a:lnTo>
                  <a:lnTo>
                    <a:pt x="154631" y="25061"/>
                  </a:lnTo>
                  <a:lnTo>
                    <a:pt x="174789" y="16988"/>
                  </a:lnTo>
                  <a:lnTo>
                    <a:pt x="186716" y="14835"/>
                  </a:lnTo>
                  <a:lnTo>
                    <a:pt x="206207" y="18682"/>
                  </a:lnTo>
                  <a:lnTo>
                    <a:pt x="222669" y="29360"/>
                  </a:lnTo>
                  <a:lnTo>
                    <a:pt x="237784" y="45804"/>
                  </a:lnTo>
                  <a:lnTo>
                    <a:pt x="246061" y="67931"/>
                  </a:lnTo>
                  <a:lnTo>
                    <a:pt x="251375" y="125852"/>
                  </a:lnTo>
                  <a:lnTo>
                    <a:pt x="242743" y="153031"/>
                  </a:lnTo>
                  <a:lnTo>
                    <a:pt x="214195" y="199074"/>
                  </a:lnTo>
                  <a:lnTo>
                    <a:pt x="193854" y="214430"/>
                  </a:lnTo>
                  <a:lnTo>
                    <a:pt x="181879" y="220162"/>
                  </a:lnTo>
                  <a:lnTo>
                    <a:pt x="178574" y="225154"/>
                  </a:lnTo>
                  <a:lnTo>
                    <a:pt x="181051" y="229651"/>
                  </a:lnTo>
                  <a:lnTo>
                    <a:pt x="237303" y="261667"/>
                  </a:lnTo>
                  <a:lnTo>
                    <a:pt x="280642" y="316644"/>
                  </a:lnTo>
                  <a:lnTo>
                    <a:pt x="288506" y="340383"/>
                  </a:lnTo>
                  <a:lnTo>
                    <a:pt x="293555" y="393750"/>
                  </a:lnTo>
                  <a:lnTo>
                    <a:pt x="284887" y="418325"/>
                  </a:lnTo>
                  <a:lnTo>
                    <a:pt x="269336" y="439776"/>
                  </a:lnTo>
                  <a:lnTo>
                    <a:pt x="250726" y="457109"/>
                  </a:lnTo>
                  <a:lnTo>
                    <a:pt x="214929" y="474432"/>
                  </a:lnTo>
                  <a:lnTo>
                    <a:pt x="169097" y="481384"/>
                  </a:lnTo>
                  <a:lnTo>
                    <a:pt x="124062" y="477855"/>
                  </a:lnTo>
                  <a:lnTo>
                    <a:pt x="66923" y="456606"/>
                  </a:lnTo>
                  <a:lnTo>
                    <a:pt x="19935" y="426066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011357" y="5548518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21057" y="57264"/>
                  </a:lnTo>
                  <a:lnTo>
                    <a:pt x="21057" y="109774"/>
                  </a:lnTo>
                  <a:lnTo>
                    <a:pt x="17938" y="163547"/>
                  </a:lnTo>
                  <a:lnTo>
                    <a:pt x="15844" y="205996"/>
                  </a:lnTo>
                  <a:lnTo>
                    <a:pt x="17570" y="230764"/>
                  </a:lnTo>
                  <a:lnTo>
                    <a:pt x="12266" y="284792"/>
                  </a:lnTo>
                  <a:lnTo>
                    <a:pt x="11043" y="332778"/>
                  </a:lnTo>
                  <a:lnTo>
                    <a:pt x="10681" y="385210"/>
                  </a:lnTo>
                  <a:lnTo>
                    <a:pt x="3313" y="44725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885015" y="5748559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10529"/>
                  </a:moveTo>
                  <a:lnTo>
                    <a:pt x="214282" y="10529"/>
                  </a:lnTo>
                  <a:lnTo>
                    <a:pt x="155151" y="10529"/>
                  </a:lnTo>
                  <a:lnTo>
                    <a:pt x="106933" y="10529"/>
                  </a:lnTo>
                  <a:lnTo>
                    <a:pt x="55601" y="105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085057" y="5767142"/>
              <a:ext cx="139276" cy="219470"/>
            </a:xfrm>
            <a:custGeom>
              <a:avLst/>
              <a:gdLst/>
              <a:ahLst/>
              <a:cxnLst/>
              <a:rect l="0" t="0" r="0" b="0"/>
              <a:pathLst>
                <a:path w="139276" h="219470">
                  <a:moveTo>
                    <a:pt x="0" y="118288"/>
                  </a:moveTo>
                  <a:lnTo>
                    <a:pt x="37477" y="126621"/>
                  </a:lnTo>
                  <a:lnTo>
                    <a:pt x="72326" y="125046"/>
                  </a:lnTo>
                  <a:lnTo>
                    <a:pt x="94146" y="118952"/>
                  </a:lnTo>
                  <a:lnTo>
                    <a:pt x="115542" y="108444"/>
                  </a:lnTo>
                  <a:lnTo>
                    <a:pt x="130510" y="92856"/>
                  </a:lnTo>
                  <a:lnTo>
                    <a:pt x="136140" y="83786"/>
                  </a:lnTo>
                  <a:lnTo>
                    <a:pt x="139275" y="64349"/>
                  </a:lnTo>
                  <a:lnTo>
                    <a:pt x="135600" y="44012"/>
                  </a:lnTo>
                  <a:lnTo>
                    <a:pt x="126167" y="23276"/>
                  </a:lnTo>
                  <a:lnTo>
                    <a:pt x="107937" y="8600"/>
                  </a:lnTo>
                  <a:lnTo>
                    <a:pt x="96524" y="3048"/>
                  </a:lnTo>
                  <a:lnTo>
                    <a:pt x="74485" y="0"/>
                  </a:lnTo>
                  <a:lnTo>
                    <a:pt x="54161" y="3714"/>
                  </a:lnTo>
                  <a:lnTo>
                    <a:pt x="37330" y="13164"/>
                  </a:lnTo>
                  <a:lnTo>
                    <a:pt x="14700" y="37227"/>
                  </a:lnTo>
                  <a:lnTo>
                    <a:pt x="6533" y="62764"/>
                  </a:lnTo>
                  <a:lnTo>
                    <a:pt x="1290" y="121228"/>
                  </a:lnTo>
                  <a:lnTo>
                    <a:pt x="6812" y="146501"/>
                  </a:lnTo>
                  <a:lnTo>
                    <a:pt x="23075" y="177340"/>
                  </a:lnTo>
                  <a:lnTo>
                    <a:pt x="45831" y="201295"/>
                  </a:lnTo>
                  <a:lnTo>
                    <a:pt x="55121" y="208721"/>
                  </a:lnTo>
                  <a:lnTo>
                    <a:pt x="77921" y="216972"/>
                  </a:lnTo>
                  <a:lnTo>
                    <a:pt x="101312" y="219469"/>
                  </a:lnTo>
                  <a:lnTo>
                    <a:pt x="136870" y="2130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258548" y="5847092"/>
              <a:ext cx="121308" cy="184268"/>
            </a:xfrm>
            <a:custGeom>
              <a:avLst/>
              <a:gdLst/>
              <a:ahLst/>
              <a:cxnLst/>
              <a:rect l="0" t="0" r="0" b="0"/>
              <a:pathLst>
                <a:path w="121308" h="184268">
                  <a:moveTo>
                    <a:pt x="26550" y="27809"/>
                  </a:moveTo>
                  <a:lnTo>
                    <a:pt x="20961" y="44577"/>
                  </a:lnTo>
                  <a:lnTo>
                    <a:pt x="24233" y="98495"/>
                  </a:lnTo>
                  <a:lnTo>
                    <a:pt x="25864" y="147149"/>
                  </a:lnTo>
                  <a:lnTo>
                    <a:pt x="26245" y="177166"/>
                  </a:lnTo>
                  <a:lnTo>
                    <a:pt x="24007" y="183532"/>
                  </a:lnTo>
                  <a:lnTo>
                    <a:pt x="20175" y="184267"/>
                  </a:lnTo>
                  <a:lnTo>
                    <a:pt x="15281" y="181247"/>
                  </a:lnTo>
                  <a:lnTo>
                    <a:pt x="9844" y="165414"/>
                  </a:lnTo>
                  <a:lnTo>
                    <a:pt x="0" y="103728"/>
                  </a:lnTo>
                  <a:lnTo>
                    <a:pt x="7181" y="48612"/>
                  </a:lnTo>
                  <a:lnTo>
                    <a:pt x="10128" y="34659"/>
                  </a:lnTo>
                  <a:lnTo>
                    <a:pt x="22761" y="12916"/>
                  </a:lnTo>
                  <a:lnTo>
                    <a:pt x="31043" y="3842"/>
                  </a:lnTo>
                  <a:lnTo>
                    <a:pt x="40074" y="133"/>
                  </a:lnTo>
                  <a:lnTo>
                    <a:pt x="49604" y="0"/>
                  </a:lnTo>
                  <a:lnTo>
                    <a:pt x="59467" y="2251"/>
                  </a:lnTo>
                  <a:lnTo>
                    <a:pt x="76665" y="14111"/>
                  </a:lnTo>
                  <a:lnTo>
                    <a:pt x="90938" y="32249"/>
                  </a:lnTo>
                  <a:lnTo>
                    <a:pt x="109632" y="85142"/>
                  </a:lnTo>
                  <a:lnTo>
                    <a:pt x="117848" y="128245"/>
                  </a:lnTo>
                  <a:lnTo>
                    <a:pt x="121307" y="1646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467995" y="5548518"/>
              <a:ext cx="17146" cy="410612"/>
            </a:xfrm>
            <a:custGeom>
              <a:avLst/>
              <a:gdLst/>
              <a:ahLst/>
              <a:cxnLst/>
              <a:rect l="0" t="0" r="0" b="0"/>
              <a:pathLst>
                <a:path w="17146" h="410612">
                  <a:moveTo>
                    <a:pt x="17145" y="0"/>
                  </a:moveTo>
                  <a:lnTo>
                    <a:pt x="14025" y="60384"/>
                  </a:lnTo>
                  <a:lnTo>
                    <a:pt x="8811" y="118107"/>
                  </a:lnTo>
                  <a:lnTo>
                    <a:pt x="7267" y="173425"/>
                  </a:lnTo>
                  <a:lnTo>
                    <a:pt x="6809" y="225690"/>
                  </a:lnTo>
                  <a:lnTo>
                    <a:pt x="3554" y="276271"/>
                  </a:lnTo>
                  <a:lnTo>
                    <a:pt x="576" y="301771"/>
                  </a:lnTo>
                  <a:lnTo>
                    <a:pt x="0" y="363090"/>
                  </a:lnTo>
                  <a:lnTo>
                    <a:pt x="6616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358798" y="5738031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2167" y="0"/>
                  </a:lnTo>
                  <a:lnTo>
                    <a:pt x="113037" y="5589"/>
                  </a:lnTo>
                  <a:lnTo>
                    <a:pt x="50543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590425" y="5485347"/>
              <a:ext cx="144633" cy="452726"/>
            </a:xfrm>
            <a:custGeom>
              <a:avLst/>
              <a:gdLst/>
              <a:ahLst/>
              <a:cxnLst/>
              <a:rect l="0" t="0" r="0" b="0"/>
              <a:pathLst>
                <a:path w="144633" h="452726">
                  <a:moveTo>
                    <a:pt x="0" y="0"/>
                  </a:moveTo>
                  <a:lnTo>
                    <a:pt x="5589" y="58617"/>
                  </a:lnTo>
                  <a:lnTo>
                    <a:pt x="9065" y="115764"/>
                  </a:lnTo>
                  <a:lnTo>
                    <a:pt x="10094" y="178970"/>
                  </a:lnTo>
                  <a:lnTo>
                    <a:pt x="17678" y="239163"/>
                  </a:lnTo>
                  <a:lnTo>
                    <a:pt x="20389" y="301139"/>
                  </a:lnTo>
                  <a:lnTo>
                    <a:pt x="23979" y="356728"/>
                  </a:lnTo>
                  <a:lnTo>
                    <a:pt x="26212" y="407124"/>
                  </a:lnTo>
                  <a:lnTo>
                    <a:pt x="24493" y="422324"/>
                  </a:lnTo>
                  <a:lnTo>
                    <a:pt x="22178" y="427778"/>
                  </a:lnTo>
                  <a:lnTo>
                    <a:pt x="19464" y="426735"/>
                  </a:lnTo>
                  <a:lnTo>
                    <a:pt x="16486" y="421361"/>
                  </a:lnTo>
                  <a:lnTo>
                    <a:pt x="12294" y="391440"/>
                  </a:lnTo>
                  <a:lnTo>
                    <a:pt x="19282" y="339407"/>
                  </a:lnTo>
                  <a:lnTo>
                    <a:pt x="29760" y="300347"/>
                  </a:lnTo>
                  <a:lnTo>
                    <a:pt x="40912" y="281276"/>
                  </a:lnTo>
                  <a:lnTo>
                    <a:pt x="49501" y="276425"/>
                  </a:lnTo>
                  <a:lnTo>
                    <a:pt x="71523" y="274154"/>
                  </a:lnTo>
                  <a:lnTo>
                    <a:pt x="90670" y="280163"/>
                  </a:lnTo>
                  <a:lnTo>
                    <a:pt x="106978" y="291803"/>
                  </a:lnTo>
                  <a:lnTo>
                    <a:pt x="122025" y="308674"/>
                  </a:lnTo>
                  <a:lnTo>
                    <a:pt x="138061" y="343493"/>
                  </a:lnTo>
                  <a:lnTo>
                    <a:pt x="144632" y="389035"/>
                  </a:lnTo>
                  <a:lnTo>
                    <a:pt x="138701" y="441912"/>
                  </a:lnTo>
                  <a:lnTo>
                    <a:pt x="13687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790466" y="5674860"/>
              <a:ext cx="191142" cy="250645"/>
            </a:xfrm>
            <a:custGeom>
              <a:avLst/>
              <a:gdLst/>
              <a:ahLst/>
              <a:cxnLst/>
              <a:rect l="0" t="0" r="0" b="0"/>
              <a:pathLst>
                <a:path w="191142" h="250645">
                  <a:moveTo>
                    <a:pt x="178984" y="0"/>
                  </a:moveTo>
                  <a:lnTo>
                    <a:pt x="130053" y="3119"/>
                  </a:lnTo>
                  <a:lnTo>
                    <a:pt x="88447" y="14572"/>
                  </a:lnTo>
                  <a:lnTo>
                    <a:pt x="48537" y="39403"/>
                  </a:lnTo>
                  <a:lnTo>
                    <a:pt x="25430" y="59898"/>
                  </a:lnTo>
                  <a:lnTo>
                    <a:pt x="21632" y="69178"/>
                  </a:lnTo>
                  <a:lnTo>
                    <a:pt x="20533" y="91967"/>
                  </a:lnTo>
                  <a:lnTo>
                    <a:pt x="25387" y="101085"/>
                  </a:lnTo>
                  <a:lnTo>
                    <a:pt x="43259" y="114337"/>
                  </a:lnTo>
                  <a:lnTo>
                    <a:pt x="98027" y="139333"/>
                  </a:lnTo>
                  <a:lnTo>
                    <a:pt x="155802" y="172290"/>
                  </a:lnTo>
                  <a:lnTo>
                    <a:pt x="179654" y="194289"/>
                  </a:lnTo>
                  <a:lnTo>
                    <a:pt x="190200" y="212692"/>
                  </a:lnTo>
                  <a:lnTo>
                    <a:pt x="191141" y="221344"/>
                  </a:lnTo>
                  <a:lnTo>
                    <a:pt x="185947" y="237195"/>
                  </a:lnTo>
                  <a:lnTo>
                    <a:pt x="177777" y="242358"/>
                  </a:lnTo>
                  <a:lnTo>
                    <a:pt x="125757" y="250644"/>
                  </a:lnTo>
                  <a:lnTo>
                    <a:pt x="70074" y="246692"/>
                  </a:lnTo>
                  <a:lnTo>
                    <a:pt x="24760" y="23464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2014-09-03T16:16:00Z</dcterms:created>
  <dcterms:modified xsi:type="dcterms:W3CDTF">2014-09-03T16:17:01Z</dcterms:modified>
</cp:coreProperties>
</file>